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673" r:id="rId5"/>
    <p:sldMasterId id="2147483683" r:id="rId6"/>
    <p:sldMasterId id="2147483696" r:id="rId7"/>
    <p:sldMasterId id="2147483751" r:id="rId8"/>
  </p:sldMasterIdLst>
  <p:notesMasterIdLst>
    <p:notesMasterId r:id="rId36"/>
  </p:notesMasterIdLst>
  <p:sldIdLst>
    <p:sldId id="344" r:id="rId9"/>
    <p:sldId id="296" r:id="rId10"/>
    <p:sldId id="346" r:id="rId11"/>
    <p:sldId id="329" r:id="rId12"/>
    <p:sldId id="297" r:id="rId13"/>
    <p:sldId id="345" r:id="rId14"/>
    <p:sldId id="353" r:id="rId15"/>
    <p:sldId id="348" r:id="rId16"/>
    <p:sldId id="349" r:id="rId17"/>
    <p:sldId id="375" r:id="rId18"/>
    <p:sldId id="351" r:id="rId19"/>
    <p:sldId id="316" r:id="rId20"/>
    <p:sldId id="352" r:id="rId21"/>
    <p:sldId id="301" r:id="rId22"/>
    <p:sldId id="374" r:id="rId23"/>
    <p:sldId id="355" r:id="rId24"/>
    <p:sldId id="356" r:id="rId25"/>
    <p:sldId id="357" r:id="rId26"/>
    <p:sldId id="358" r:id="rId27"/>
    <p:sldId id="359" r:id="rId28"/>
    <p:sldId id="360" r:id="rId29"/>
    <p:sldId id="361" r:id="rId30"/>
    <p:sldId id="362" r:id="rId31"/>
    <p:sldId id="363" r:id="rId32"/>
    <p:sldId id="364" r:id="rId33"/>
    <p:sldId id="347" r:id="rId34"/>
    <p:sldId id="371"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A4EAC42-8317-6645-B330-E152AE2485FD}">
          <p14:sldIdLst>
            <p14:sldId id="344"/>
            <p14:sldId id="296"/>
            <p14:sldId id="346"/>
            <p14:sldId id="329"/>
            <p14:sldId id="297"/>
            <p14:sldId id="345"/>
            <p14:sldId id="353"/>
            <p14:sldId id="348"/>
            <p14:sldId id="349"/>
            <p14:sldId id="375"/>
            <p14:sldId id="351"/>
            <p14:sldId id="316"/>
            <p14:sldId id="352"/>
            <p14:sldId id="301"/>
            <p14:sldId id="374"/>
            <p14:sldId id="355"/>
            <p14:sldId id="356"/>
            <p14:sldId id="357"/>
            <p14:sldId id="358"/>
            <p14:sldId id="359"/>
            <p14:sldId id="360"/>
            <p14:sldId id="361"/>
            <p14:sldId id="362"/>
            <p14:sldId id="363"/>
            <p14:sldId id="364"/>
            <p14:sldId id="347"/>
            <p14:sldId id="3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E"/>
    <a:srgbClr val="FFE700"/>
    <a:srgbClr val="F5F2EE"/>
    <a:srgbClr val="46C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A9BB4-EBDB-8C4B-8CD5-349BA6A12924}" v="1" dt="2026-03-26T14:20:33.25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2346"/>
  </p:normalViewPr>
  <p:slideViewPr>
    <p:cSldViewPr snapToGrid="0" snapToObjects="1">
      <p:cViewPr varScale="1">
        <p:scale>
          <a:sx n="114" d="100"/>
          <a:sy n="114" d="100"/>
        </p:scale>
        <p:origin x="132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E47A6-FDDE-2D43-A8A1-68F6BF5ECB59}" type="datetimeFigureOut">
              <a:rPr lang="sv-SE" smtClean="0"/>
              <a:t>2026-03-26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61CA2-D7AF-4847-A2E1-412E18B1E6A1}" type="slidenum">
              <a:rPr lang="sv-SE" smtClean="0"/>
              <a:t>‹#›</a:t>
            </a:fld>
            <a:endParaRPr lang="sv-SE"/>
          </a:p>
        </p:txBody>
      </p:sp>
    </p:spTree>
    <p:extLst>
      <p:ext uri="{BB962C8B-B14F-4D97-AF65-F5344CB8AC3E}">
        <p14:creationId xmlns:p14="http://schemas.microsoft.com/office/powerpoint/2010/main" val="34324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Rättigheten är en </a:t>
            </a:r>
            <a:r>
              <a:rPr lang="sv-SE" b="1" dirty="0"/>
              <a:t>ensamrätt </a:t>
            </a:r>
            <a:r>
              <a:rPr lang="sv-SE" dirty="0"/>
              <a:t>till en prestation som också </a:t>
            </a:r>
            <a:r>
              <a:rPr lang="sv-SE" b="1" dirty="0"/>
              <a:t>skyddas</a:t>
            </a:r>
            <a:r>
              <a:rPr lang="sv-SE" dirty="0"/>
              <a:t> från andras användning. Det vill säga – andra får inte använda det du har gjort utan ditt tillstånd.</a:t>
            </a:r>
          </a:p>
          <a:p>
            <a:r>
              <a:rPr lang="sv-SE" dirty="0"/>
              <a:t>- Rättigheten går inte att ansöka om, och behöver inte registreras, utan uppstår </a:t>
            </a:r>
            <a:r>
              <a:rPr lang="sv-SE" b="1" dirty="0"/>
              <a:t>automatiskt</a:t>
            </a:r>
            <a:r>
              <a:rPr lang="sv-SE" dirty="0"/>
              <a:t> när verket skapas. </a:t>
            </a:r>
          </a:p>
          <a:p>
            <a:r>
              <a:rPr lang="sv-SE" dirty="0"/>
              <a:t>- Rättigheten är </a:t>
            </a:r>
            <a:r>
              <a:rPr lang="sv-SE" b="1" dirty="0"/>
              <a:t>också oberoende av teknik och medium </a:t>
            </a:r>
            <a:r>
              <a:rPr lang="sv-SE" b="0" dirty="0"/>
              <a:t>(d v s det spelar ingen roll om det rör sig om en teckning på en servett eller en illustration gjord i en dator). </a:t>
            </a:r>
          </a:p>
          <a:p>
            <a:r>
              <a:rPr lang="sv-SE" dirty="0"/>
              <a:t>- Skyddet kvarstår som huvudregel till och med </a:t>
            </a:r>
            <a:r>
              <a:rPr lang="sv-SE" b="1" dirty="0"/>
              <a:t>70 år efter upphovsmannens bortgång.</a:t>
            </a:r>
          </a:p>
          <a:p>
            <a:endParaRPr lang="sv-SE"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4</a:t>
            </a:fld>
            <a:endParaRPr lang="sv-SE"/>
          </a:p>
        </p:txBody>
      </p:sp>
    </p:spTree>
    <p:extLst>
      <p:ext uri="{BB962C8B-B14F-4D97-AF65-F5344CB8AC3E}">
        <p14:creationId xmlns:p14="http://schemas.microsoft.com/office/powerpoint/2010/main" val="248462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Vilket av dessa verk är inte skyddat av upphovsrätten?</a:t>
            </a:r>
          </a:p>
        </p:txBody>
      </p:sp>
      <p:sp>
        <p:nvSpPr>
          <p:cNvPr id="4" name="Platshållare för bildnummer 3"/>
          <p:cNvSpPr>
            <a:spLocks noGrp="1"/>
          </p:cNvSpPr>
          <p:nvPr>
            <p:ph type="sldNum" sz="quarter" idx="5"/>
          </p:nvPr>
        </p:nvSpPr>
        <p:spPr/>
        <p:txBody>
          <a:bodyPr/>
          <a:lstStyle/>
          <a:p>
            <a:fld id="{8D061CA2-D7AF-4847-A2E1-412E18B1E6A1}" type="slidenum">
              <a:rPr lang="sv-SE" smtClean="0"/>
              <a:t>14</a:t>
            </a:fld>
            <a:endParaRPr lang="sv-SE"/>
          </a:p>
        </p:txBody>
      </p:sp>
    </p:spTree>
    <p:extLst>
      <p:ext uri="{BB962C8B-B14F-4D97-AF65-F5344CB8AC3E}">
        <p14:creationId xmlns:p14="http://schemas.microsoft.com/office/powerpoint/2010/main" val="392444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I de allra flesta fall som tagits upp här skulle verket vara skyddat. Foton, konst, illustration, design och olika sorters texter anses ofta uppnå verkshöjd.</a:t>
            </a:r>
          </a:p>
          <a:p>
            <a:endParaRPr lang="sv-SE" dirty="0"/>
          </a:p>
          <a:p>
            <a:r>
              <a:rPr lang="sv-SE" dirty="0"/>
              <a:t> - Även om du personligen tycker att en bild av en stad känns mindre originell kan den i lagens mening ändå vara skyddad då den kan anses vara tagen på ett sådant sätt att det är osannolikt att någon annan skulle kunna ta en exakt likadan bild.</a:t>
            </a:r>
            <a:endParaRPr lang="sv-SE" dirty="0">
              <a:cs typeface="Calibri"/>
            </a:endParaRPr>
          </a:p>
          <a:p>
            <a:endParaRPr lang="sv-SE" dirty="0"/>
          </a:p>
          <a:p>
            <a:r>
              <a:rPr lang="sv-SE" dirty="0"/>
              <a:t>- Ett rent mattetal som 4+4=8 uppnår inte verkshöjd och är därmed inte skyddat, men en mer genomarbetad matteuppgift med tillhörande text är ofta skyddad. Det är någon som skapat uppgiften som också har en särskild utformning.</a:t>
            </a:r>
            <a:endParaRPr lang="sv-SE" dirty="0">
              <a:cs typeface="Calibri"/>
            </a:endParaRPr>
          </a:p>
          <a:p>
            <a:endParaRPr lang="sv-SE" dirty="0"/>
          </a:p>
          <a:p>
            <a:r>
              <a:rPr lang="sv-SE" dirty="0"/>
              <a:t>- Många typsnitt uppnår verkshöjd och är då skyddade.</a:t>
            </a:r>
          </a:p>
          <a:p>
            <a:r>
              <a:rPr lang="sv-SE" dirty="0"/>
              <a:t>En välbekant symbol eller ett tecken som inte rymmer en betydande bearbetning är inte skyddad. Det är en generisk symbol där varje ritat eller klottrat tecken kommer att likna varandra i hög grad.</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15</a:t>
            </a:fld>
            <a:endParaRPr lang="sv-SE"/>
          </a:p>
        </p:txBody>
      </p:sp>
    </p:spTree>
    <p:extLst>
      <p:ext uri="{BB962C8B-B14F-4D97-AF65-F5344CB8AC3E}">
        <p14:creationId xmlns:p14="http://schemas.microsoft.com/office/powerpoint/2010/main" val="357129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22</a:t>
            </a:fld>
            <a:endParaRPr lang="sv-SE"/>
          </a:p>
        </p:txBody>
      </p:sp>
    </p:spTree>
    <p:extLst>
      <p:ext uri="{BB962C8B-B14F-4D97-AF65-F5344CB8AC3E}">
        <p14:creationId xmlns:p14="http://schemas.microsoft.com/office/powerpoint/2010/main" val="197540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Alla skapelser – exempelvis texter, fotografier, illustrationer, målningar och musik – är inte per automatik ”verk”, utan det krävs att de uppnår så kallad verkshöjd. </a:t>
            </a:r>
          </a:p>
          <a:p>
            <a:r>
              <a:rPr lang="sv-SE" dirty="0"/>
              <a:t>- Notera att det endast är utformningen av verket som skyddas, den bakomliggande idén eller konceptet kan inte få upphovsrättsligt skydd som verk. </a:t>
            </a:r>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5</a:t>
            </a:fld>
            <a:endParaRPr lang="sv-SE"/>
          </a:p>
        </p:txBody>
      </p:sp>
    </p:spTree>
    <p:extLst>
      <p:ext uri="{BB962C8B-B14F-4D97-AF65-F5344CB8AC3E}">
        <p14:creationId xmlns:p14="http://schemas.microsoft.com/office/powerpoint/2010/main" val="271052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 Med </a:t>
            </a:r>
            <a:r>
              <a:rPr lang="en-US" dirty="0" err="1"/>
              <a:t>verkshöjd</a:t>
            </a:r>
            <a:r>
              <a:rPr lang="en-US" dirty="0"/>
              <a:t> </a:t>
            </a:r>
            <a:r>
              <a:rPr lang="en-US" dirty="0" err="1"/>
              <a:t>menas</a:t>
            </a:r>
            <a:r>
              <a:rPr lang="en-US" dirty="0"/>
              <a:t> </a:t>
            </a:r>
            <a:r>
              <a:rPr lang="en-US" dirty="0" err="1"/>
              <a:t>exempelvis</a:t>
            </a:r>
            <a:r>
              <a:rPr lang="en-US" dirty="0"/>
              <a:t> </a:t>
            </a:r>
            <a:r>
              <a:rPr lang="en-US" dirty="0" err="1"/>
              <a:t>att</a:t>
            </a:r>
            <a:r>
              <a:rPr lang="en-US" dirty="0"/>
              <a:t> </a:t>
            </a:r>
            <a:r>
              <a:rPr lang="en-US" dirty="0" err="1"/>
              <a:t>en</a:t>
            </a:r>
            <a:r>
              <a:rPr lang="en-US" dirty="0"/>
              <a:t> illustration ska </a:t>
            </a:r>
            <a:r>
              <a:rPr lang="en-US" dirty="0" err="1"/>
              <a:t>vara</a:t>
            </a:r>
            <a:r>
              <a:rPr lang="en-US" dirty="0"/>
              <a:t> </a:t>
            </a:r>
            <a:r>
              <a:rPr lang="en-US" dirty="0" err="1"/>
              <a:t>tillräckligt</a:t>
            </a:r>
            <a:r>
              <a:rPr lang="en-US" dirty="0"/>
              <a:t> </a:t>
            </a:r>
            <a:r>
              <a:rPr lang="en-US" dirty="0" err="1"/>
              <a:t>originell</a:t>
            </a:r>
            <a:r>
              <a:rPr lang="en-US" dirty="0"/>
              <a:t>. </a:t>
            </a:r>
            <a:endParaRPr lang="sv-SE" dirty="0"/>
          </a:p>
          <a:p>
            <a:r>
              <a:rPr lang="en-US" dirty="0"/>
              <a:t>- Det </a:t>
            </a:r>
            <a:r>
              <a:rPr lang="en-US" dirty="0" err="1"/>
              <a:t>är</a:t>
            </a:r>
            <a:r>
              <a:rPr lang="en-US" dirty="0"/>
              <a:t> </a:t>
            </a:r>
            <a:r>
              <a:rPr lang="en-US" dirty="0" err="1"/>
              <a:t>naturligtvis</a:t>
            </a:r>
            <a:r>
              <a:rPr lang="en-US" dirty="0"/>
              <a:t> </a:t>
            </a:r>
            <a:r>
              <a:rPr lang="en-US" dirty="0" err="1"/>
              <a:t>inte</a:t>
            </a:r>
            <a:r>
              <a:rPr lang="en-US" dirty="0"/>
              <a:t> </a:t>
            </a:r>
            <a:r>
              <a:rPr lang="en-US" dirty="0" err="1"/>
              <a:t>så</a:t>
            </a:r>
            <a:r>
              <a:rPr lang="en-US" dirty="0"/>
              <a:t> </a:t>
            </a:r>
            <a:r>
              <a:rPr lang="en-US" dirty="0" err="1"/>
              <a:t>lätt</a:t>
            </a:r>
            <a:r>
              <a:rPr lang="en-US" dirty="0"/>
              <a:t> </a:t>
            </a:r>
            <a:r>
              <a:rPr lang="en-US" dirty="0" err="1"/>
              <a:t>att</a:t>
            </a:r>
            <a:r>
              <a:rPr lang="en-US" dirty="0"/>
              <a:t> </a:t>
            </a:r>
            <a:r>
              <a:rPr lang="en-US" dirty="0" err="1"/>
              <a:t>avgöra</a:t>
            </a:r>
            <a:r>
              <a:rPr lang="en-US" dirty="0"/>
              <a:t> </a:t>
            </a:r>
            <a:r>
              <a:rPr lang="en-US" dirty="0" err="1"/>
              <a:t>vad</a:t>
            </a:r>
            <a:r>
              <a:rPr lang="en-US" dirty="0"/>
              <a:t> </a:t>
            </a:r>
            <a:r>
              <a:rPr lang="en-US" dirty="0" err="1"/>
              <a:t>som</a:t>
            </a:r>
            <a:r>
              <a:rPr lang="en-US" dirty="0"/>
              <a:t> </a:t>
            </a:r>
            <a:r>
              <a:rPr lang="en-US" dirty="0" err="1"/>
              <a:t>är</a:t>
            </a:r>
            <a:r>
              <a:rPr lang="en-US" dirty="0"/>
              <a:t> </a:t>
            </a:r>
            <a:r>
              <a:rPr lang="en-US" dirty="0" err="1"/>
              <a:t>originellt</a:t>
            </a:r>
            <a:r>
              <a:rPr lang="en-US" dirty="0"/>
              <a:t>, men </a:t>
            </a:r>
            <a:r>
              <a:rPr lang="en-US" dirty="0" err="1"/>
              <a:t>en</a:t>
            </a:r>
            <a:r>
              <a:rPr lang="en-US" dirty="0"/>
              <a:t> </a:t>
            </a:r>
            <a:r>
              <a:rPr lang="en-US" dirty="0" err="1"/>
              <a:t>enkel</a:t>
            </a:r>
            <a:r>
              <a:rPr lang="en-US" dirty="0"/>
              <a:t> </a:t>
            </a:r>
            <a:r>
              <a:rPr lang="en-US" dirty="0" err="1"/>
              <a:t>tumregel</a:t>
            </a:r>
            <a:r>
              <a:rPr lang="en-US" dirty="0"/>
              <a:t> </a:t>
            </a:r>
            <a:r>
              <a:rPr lang="en-US" dirty="0" err="1"/>
              <a:t>är</a:t>
            </a:r>
            <a:r>
              <a:rPr lang="en-US" dirty="0"/>
              <a:t> </a:t>
            </a:r>
            <a:r>
              <a:rPr lang="en-US" dirty="0" err="1"/>
              <a:t>att</a:t>
            </a:r>
            <a:r>
              <a:rPr lang="en-US" dirty="0"/>
              <a:t> om det </a:t>
            </a:r>
            <a:r>
              <a:rPr lang="en-US" dirty="0" err="1"/>
              <a:t>är</a:t>
            </a:r>
            <a:r>
              <a:rPr lang="en-US" dirty="0"/>
              <a:t> </a:t>
            </a:r>
            <a:r>
              <a:rPr lang="en-US" dirty="0" err="1"/>
              <a:t>osannolikt</a:t>
            </a:r>
            <a:r>
              <a:rPr lang="en-US" dirty="0"/>
              <a:t> </a:t>
            </a:r>
            <a:r>
              <a:rPr lang="en-US" dirty="0" err="1"/>
              <a:t>att</a:t>
            </a:r>
            <a:r>
              <a:rPr lang="en-US" dirty="0"/>
              <a:t> </a:t>
            </a:r>
            <a:r>
              <a:rPr lang="en-US" dirty="0" err="1"/>
              <a:t>två</a:t>
            </a:r>
            <a:r>
              <a:rPr lang="en-US" dirty="0"/>
              <a:t> </a:t>
            </a:r>
            <a:r>
              <a:rPr lang="en-US" dirty="0" err="1"/>
              <a:t>personer</a:t>
            </a:r>
            <a:r>
              <a:rPr lang="en-US" dirty="0"/>
              <a:t> </a:t>
            </a:r>
            <a:r>
              <a:rPr lang="en-US" dirty="0" err="1"/>
              <a:t>oberoende</a:t>
            </a:r>
            <a:r>
              <a:rPr lang="en-US" dirty="0"/>
              <a:t> av </a:t>
            </a:r>
            <a:r>
              <a:rPr lang="en-US" dirty="0" err="1"/>
              <a:t>varandra</a:t>
            </a:r>
            <a:r>
              <a:rPr lang="en-US" dirty="0"/>
              <a:t> </a:t>
            </a:r>
            <a:r>
              <a:rPr lang="en-US" dirty="0" err="1"/>
              <a:t>skulle</a:t>
            </a:r>
            <a:r>
              <a:rPr lang="en-US" dirty="0"/>
              <a:t> </a:t>
            </a:r>
            <a:r>
              <a:rPr lang="en-US" dirty="0" err="1"/>
              <a:t>utforma</a:t>
            </a:r>
            <a:r>
              <a:rPr lang="en-US" dirty="0"/>
              <a:t> </a:t>
            </a:r>
            <a:r>
              <a:rPr lang="en-US" dirty="0" err="1"/>
              <a:t>illustrationen</a:t>
            </a:r>
            <a:r>
              <a:rPr lang="en-US" dirty="0"/>
              <a:t> </a:t>
            </a:r>
            <a:r>
              <a:rPr lang="en-US" dirty="0" err="1"/>
              <a:t>likadant</a:t>
            </a:r>
            <a:r>
              <a:rPr lang="en-US" dirty="0"/>
              <a:t> </a:t>
            </a:r>
            <a:r>
              <a:rPr lang="en-US" dirty="0" err="1"/>
              <a:t>eller</a:t>
            </a:r>
            <a:r>
              <a:rPr lang="en-US" dirty="0"/>
              <a:t> </a:t>
            </a:r>
            <a:r>
              <a:rPr lang="en-US" dirty="0" err="1"/>
              <a:t>snarlikt</a:t>
            </a:r>
            <a:r>
              <a:rPr lang="en-US" dirty="0"/>
              <a:t> </a:t>
            </a:r>
            <a:r>
              <a:rPr lang="en-US" dirty="0" err="1"/>
              <a:t>så</a:t>
            </a:r>
            <a:r>
              <a:rPr lang="en-US" dirty="0"/>
              <a:t> </a:t>
            </a:r>
            <a:r>
              <a:rPr lang="en-US" dirty="0" err="1"/>
              <a:t>är</a:t>
            </a:r>
            <a:r>
              <a:rPr lang="en-US" dirty="0"/>
              <a:t> den </a:t>
            </a:r>
            <a:r>
              <a:rPr lang="en-US" dirty="0" err="1"/>
              <a:t>troligen</a:t>
            </a:r>
            <a:r>
              <a:rPr lang="en-US" dirty="0"/>
              <a:t> </a:t>
            </a:r>
            <a:r>
              <a:rPr lang="en-US" dirty="0" err="1"/>
              <a:t>tillräckligt</a:t>
            </a:r>
            <a:r>
              <a:rPr lang="en-US" dirty="0"/>
              <a:t> </a:t>
            </a:r>
            <a:r>
              <a:rPr lang="en-US" dirty="0" err="1"/>
              <a:t>originell</a:t>
            </a:r>
            <a:r>
              <a:rPr lang="en-US" dirty="0"/>
              <a:t> för </a:t>
            </a:r>
            <a:r>
              <a:rPr lang="en-US" dirty="0" err="1"/>
              <a:t>att</a:t>
            </a:r>
            <a:r>
              <a:rPr lang="en-US" dirty="0"/>
              <a:t> </a:t>
            </a:r>
            <a:r>
              <a:rPr lang="en-US" dirty="0" err="1"/>
              <a:t>anses</a:t>
            </a:r>
            <a:r>
              <a:rPr lang="en-US" dirty="0"/>
              <a:t> </a:t>
            </a:r>
            <a:r>
              <a:rPr lang="en-US" dirty="0" err="1"/>
              <a:t>uppnå</a:t>
            </a:r>
            <a:r>
              <a:rPr lang="en-US" dirty="0"/>
              <a:t> </a:t>
            </a:r>
            <a:r>
              <a:rPr lang="en-US" dirty="0" err="1"/>
              <a:t>verkshöjd</a:t>
            </a:r>
            <a:r>
              <a:rPr lang="en-US" dirty="0"/>
              <a:t> </a:t>
            </a:r>
            <a:r>
              <a:rPr lang="en-US" dirty="0" err="1"/>
              <a:t>och</a:t>
            </a:r>
            <a:r>
              <a:rPr lang="en-US" dirty="0"/>
              <a:t> </a:t>
            </a:r>
            <a:r>
              <a:rPr lang="en-US" dirty="0" err="1"/>
              <a:t>på</a:t>
            </a:r>
            <a:r>
              <a:rPr lang="en-US" dirty="0"/>
              <a:t> </a:t>
            </a:r>
            <a:r>
              <a:rPr lang="en-US" dirty="0" err="1"/>
              <a:t>så</a:t>
            </a:r>
            <a:r>
              <a:rPr lang="en-US" dirty="0"/>
              <a:t> </a:t>
            </a:r>
            <a:r>
              <a:rPr lang="en-US" dirty="0" err="1"/>
              <a:t>sätt</a:t>
            </a:r>
            <a:r>
              <a:rPr lang="en-US" dirty="0"/>
              <a:t> </a:t>
            </a:r>
            <a:r>
              <a:rPr lang="en-US" dirty="0" err="1"/>
              <a:t>vara</a:t>
            </a:r>
            <a:r>
              <a:rPr lang="en-US" dirty="0"/>
              <a:t> </a:t>
            </a:r>
            <a:r>
              <a:rPr lang="en-US" dirty="0" err="1"/>
              <a:t>ett</a:t>
            </a:r>
            <a:r>
              <a:rPr lang="en-US" dirty="0"/>
              <a:t> </a:t>
            </a:r>
            <a:r>
              <a:rPr lang="en-US" dirty="0" err="1"/>
              <a:t>skyddat</a:t>
            </a:r>
            <a:r>
              <a:rPr lang="en-US" dirty="0"/>
              <a:t> </a:t>
            </a:r>
            <a:r>
              <a:rPr lang="en-US" dirty="0" err="1"/>
              <a:t>verk</a:t>
            </a:r>
            <a:r>
              <a:rPr lang="en-US" dirty="0"/>
              <a:t>. </a:t>
            </a:r>
            <a:endParaRPr lang="sv-SE" dirty="0"/>
          </a:p>
          <a:p>
            <a:r>
              <a:rPr lang="en-US" dirty="0"/>
              <a:t>- Det </a:t>
            </a:r>
            <a:r>
              <a:rPr lang="en-US" dirty="0" err="1"/>
              <a:t>är</a:t>
            </a:r>
            <a:r>
              <a:rPr lang="en-US" dirty="0"/>
              <a:t> </a:t>
            </a:r>
            <a:r>
              <a:rPr lang="en-US" dirty="0" err="1"/>
              <a:t>alltså</a:t>
            </a:r>
            <a:r>
              <a:rPr lang="en-US" dirty="0"/>
              <a:t>  </a:t>
            </a:r>
            <a:r>
              <a:rPr lang="en-US" dirty="0" err="1"/>
              <a:t>skillnad</a:t>
            </a:r>
            <a:r>
              <a:rPr lang="en-US" dirty="0"/>
              <a:t> </a:t>
            </a:r>
            <a:r>
              <a:rPr lang="en-US" dirty="0" err="1"/>
              <a:t>på</a:t>
            </a:r>
            <a:r>
              <a:rPr lang="en-US" dirty="0"/>
              <a:t> </a:t>
            </a:r>
            <a:r>
              <a:rPr lang="en-US" dirty="0" err="1"/>
              <a:t>vad</a:t>
            </a:r>
            <a:r>
              <a:rPr lang="en-US" dirty="0"/>
              <a:t> du </a:t>
            </a:r>
            <a:r>
              <a:rPr lang="en-US" dirty="0" err="1"/>
              <a:t>som</a:t>
            </a:r>
            <a:r>
              <a:rPr lang="en-US" dirty="0"/>
              <a:t> </a:t>
            </a:r>
            <a:r>
              <a:rPr lang="en-US" dirty="0" err="1"/>
              <a:t>enskild</a:t>
            </a:r>
            <a:r>
              <a:rPr lang="en-US" dirty="0"/>
              <a:t> person </a:t>
            </a:r>
            <a:r>
              <a:rPr lang="en-US" dirty="0" err="1"/>
              <a:t>tycker</a:t>
            </a:r>
            <a:r>
              <a:rPr lang="en-US" dirty="0"/>
              <a:t> </a:t>
            </a:r>
            <a:r>
              <a:rPr lang="en-US" dirty="0" err="1"/>
              <a:t>är</a:t>
            </a:r>
            <a:r>
              <a:rPr lang="en-US" dirty="0"/>
              <a:t> </a:t>
            </a:r>
            <a:r>
              <a:rPr lang="en-US" dirty="0" err="1"/>
              <a:t>originellt</a:t>
            </a:r>
            <a:r>
              <a:rPr lang="en-US" dirty="0"/>
              <a:t> </a:t>
            </a:r>
            <a:r>
              <a:rPr lang="en-US" dirty="0" err="1"/>
              <a:t>eller</a:t>
            </a:r>
            <a:r>
              <a:rPr lang="en-US" dirty="0"/>
              <a:t> </a:t>
            </a:r>
            <a:r>
              <a:rPr lang="en-US" dirty="0" err="1"/>
              <a:t>inte</a:t>
            </a:r>
            <a:r>
              <a:rPr lang="en-US" dirty="0"/>
              <a:t>, t ex </a:t>
            </a:r>
            <a:r>
              <a:rPr lang="en-US" dirty="0" err="1"/>
              <a:t>vilka</a:t>
            </a:r>
            <a:r>
              <a:rPr lang="en-US" dirty="0"/>
              <a:t> </a:t>
            </a:r>
            <a:r>
              <a:rPr lang="en-US" dirty="0" err="1"/>
              <a:t>foton</a:t>
            </a:r>
            <a:r>
              <a:rPr lang="en-US" dirty="0"/>
              <a:t> du </a:t>
            </a:r>
            <a:r>
              <a:rPr lang="en-US" dirty="0" err="1"/>
              <a:t>tycker</a:t>
            </a:r>
            <a:r>
              <a:rPr lang="en-US" dirty="0"/>
              <a:t> </a:t>
            </a:r>
            <a:r>
              <a:rPr lang="en-US" dirty="0" err="1"/>
              <a:t>är</a:t>
            </a:r>
            <a:r>
              <a:rPr lang="en-US" dirty="0"/>
              <a:t> </a:t>
            </a:r>
            <a:r>
              <a:rPr lang="en-US" dirty="0" err="1"/>
              <a:t>originella</a:t>
            </a:r>
            <a:r>
              <a:rPr lang="en-US" dirty="0"/>
              <a:t>, </a:t>
            </a:r>
            <a:r>
              <a:rPr lang="en-US" dirty="0" err="1"/>
              <a:t>och</a:t>
            </a:r>
            <a:r>
              <a:rPr lang="en-US" dirty="0"/>
              <a:t> </a:t>
            </a:r>
            <a:r>
              <a:rPr lang="en-US" dirty="0" err="1"/>
              <a:t>vad</a:t>
            </a:r>
            <a:r>
              <a:rPr lang="en-US" dirty="0"/>
              <a:t> </a:t>
            </a:r>
            <a:r>
              <a:rPr lang="en-US" dirty="0" err="1"/>
              <a:t>som</a:t>
            </a:r>
            <a:r>
              <a:rPr lang="en-US" dirty="0"/>
              <a:t> </a:t>
            </a:r>
            <a:r>
              <a:rPr lang="en-US" dirty="0" err="1"/>
              <a:t>är</a:t>
            </a:r>
            <a:r>
              <a:rPr lang="en-US" dirty="0"/>
              <a:t> </a:t>
            </a:r>
            <a:r>
              <a:rPr lang="en-US" dirty="0" err="1"/>
              <a:t>originellt</a:t>
            </a:r>
            <a:r>
              <a:rPr lang="en-US" dirty="0"/>
              <a:t> </a:t>
            </a:r>
            <a:r>
              <a:rPr lang="en-US" dirty="0" err="1"/>
              <a:t>i</a:t>
            </a:r>
            <a:r>
              <a:rPr lang="en-US" dirty="0"/>
              <a:t> </a:t>
            </a:r>
            <a:r>
              <a:rPr lang="en-US" dirty="0" err="1"/>
              <a:t>lagens</a:t>
            </a:r>
            <a:r>
              <a:rPr lang="en-US" dirty="0"/>
              <a:t> </a:t>
            </a:r>
            <a:r>
              <a:rPr lang="en-US" dirty="0" err="1"/>
              <a:t>mening</a:t>
            </a:r>
            <a:r>
              <a:rPr lang="en-US" dirty="0"/>
              <a:t>. </a:t>
            </a:r>
            <a:endParaRPr lang="sv-SE" dirty="0"/>
          </a:p>
          <a:p>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6</a:t>
            </a:fld>
            <a:endParaRPr lang="sv-SE"/>
          </a:p>
        </p:txBody>
      </p:sp>
    </p:spTree>
    <p:extLst>
      <p:ext uri="{BB962C8B-B14F-4D97-AF65-F5344CB8AC3E}">
        <p14:creationId xmlns:p14="http://schemas.microsoft.com/office/powerpoint/2010/main" val="28597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dirty="0">
                <a:solidFill>
                  <a:srgbClr val="212121"/>
                </a:solidFill>
                <a:effectLst/>
                <a:latin typeface="Calibri" panose="020F0502020204030204" pitchFamily="34" charset="0"/>
              </a:rPr>
              <a:t>Skolkopieringsavtalet medger inte uppladdning av upphovsrättsskyddat material i AI-verktyg. Detta gäller oavsett om det handlar om så kallad </a:t>
            </a:r>
            <a:r>
              <a:rPr lang="sv-SE" sz="1200" b="0" i="0" u="none" strike="noStrike" dirty="0" err="1">
                <a:solidFill>
                  <a:srgbClr val="212121"/>
                </a:solidFill>
                <a:effectLst/>
                <a:latin typeface="Calibri" panose="020F0502020204030204" pitchFamily="34" charset="0"/>
              </a:rPr>
              <a:t>promptning</a:t>
            </a:r>
            <a:r>
              <a:rPr lang="sv-SE" sz="1200" b="0" i="0" u="none" strike="noStrike" dirty="0">
                <a:solidFill>
                  <a:srgbClr val="212121"/>
                </a:solidFill>
                <a:effectLst/>
                <a:latin typeface="Calibri" panose="020F0502020204030204" pitchFamily="34" charset="0"/>
              </a:rPr>
              <a:t> eller träning av egna AI-verktyg. De juridiska förutsättningarna för användning av upphovsrättskyddat material som input eller träningsdata till AI-verktyg är just nu föremål för diskussion och det finns många olika tolkningar av de regelverk som finns. Vår rekommendation är därför att du som lärare iakttar försiktighet och ber om rättighetshavarens tillstånd innan eventuell uppladdning av material sker. </a:t>
            </a:r>
          </a:p>
          <a:p>
            <a:endParaRPr lang="sv-SE" sz="1200" b="0" i="0" u="none" strike="noStrike" dirty="0">
              <a:solidFill>
                <a:srgbClr val="212121"/>
              </a:solidFill>
              <a:effectLst/>
              <a:latin typeface="Calibri" panose="020F0502020204030204" pitchFamily="34" charset="0"/>
            </a:endParaRPr>
          </a:p>
          <a:p>
            <a:r>
              <a:rPr lang="sv-SE" sz="1200" b="0" i="0" u="none" strike="noStrike" dirty="0">
                <a:solidFill>
                  <a:srgbClr val="212121"/>
                </a:solidFill>
                <a:effectLst/>
                <a:latin typeface="Calibri" panose="020F0502020204030204" pitchFamily="34" charset="0"/>
              </a:rPr>
              <a:t>Du kan använda det som ett AI-verktyg har framställt, men notera att materialet i regel inte är skyddat av upphovsrätten. Det innebär att det är fritt fram för andra att använda materialet också. Om du bearbetar materialet är det bra att dokumentera vad du gjort så att du kan bevisa att du bidragit med betydande förändringar, eventuellt kan du då uppfylla villkoren för upphovsrättsskydd. </a:t>
            </a:r>
          </a:p>
          <a:p>
            <a:endParaRPr lang="sv-SE" sz="1200" b="0" i="0" u="none" strike="noStrike" dirty="0">
              <a:solidFill>
                <a:srgbClr val="212121"/>
              </a:solidFill>
              <a:effectLst/>
              <a:latin typeface="Calibri" panose="020F0502020204030204" pitchFamily="34" charset="0"/>
            </a:endParaRPr>
          </a:p>
          <a:p>
            <a:r>
              <a:rPr lang="sv-SE" sz="1200" b="0" i="0" u="none" strike="noStrike" dirty="0">
                <a:solidFill>
                  <a:srgbClr val="212121"/>
                </a:solidFill>
                <a:effectLst/>
                <a:latin typeface="Calibri" panose="020F0502020204030204" pitchFamily="34" charset="0"/>
              </a:rPr>
              <a:t>Observera att AI-verktygens resultat bygger på stora mängder träningsdata, det vill säga tidigare skapade och upphovsrättsskyddade bilder och texter, detta innebär att det innehåll du skapar i vissa fall kan överensstämma med ett redan befintligt skyddat verk. Om du framställer och tillgängliggör ett sådant innehåll kan du göra dig skyldig till upphovsrättsintrång.</a:t>
            </a:r>
            <a:endParaRPr lang="en-US" sz="1200"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7</a:t>
            </a:fld>
            <a:endParaRPr lang="sv-SE"/>
          </a:p>
        </p:txBody>
      </p:sp>
    </p:spTree>
    <p:extLst>
      <p:ext uri="{BB962C8B-B14F-4D97-AF65-F5344CB8AC3E}">
        <p14:creationId xmlns:p14="http://schemas.microsoft.com/office/powerpoint/2010/main" val="350784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Se </a:t>
            </a:r>
            <a:r>
              <a:rPr lang="en-US" dirty="0" err="1"/>
              <a:t>bild</a:t>
            </a:r>
            <a:r>
              <a:rPr lang="en-US" dirty="0"/>
              <a:t> 4, </a:t>
            </a:r>
            <a:r>
              <a:rPr lang="en-US" dirty="0" err="1"/>
              <a:t>upphovsmannen</a:t>
            </a:r>
            <a:r>
              <a:rPr lang="en-US" dirty="0"/>
              <a:t> </a:t>
            </a:r>
            <a:r>
              <a:rPr lang="en-US" dirty="0" err="1"/>
              <a:t>har</a:t>
            </a:r>
            <a:r>
              <a:rPr lang="en-US" dirty="0"/>
              <a:t> </a:t>
            </a:r>
            <a:r>
              <a:rPr lang="en-US" dirty="0" err="1"/>
              <a:t>som</a:t>
            </a:r>
            <a:r>
              <a:rPr lang="en-US" dirty="0"/>
              <a:t> regel </a:t>
            </a:r>
            <a:r>
              <a:rPr lang="en-US" dirty="0" err="1"/>
              <a:t>ensamrätt</a:t>
            </a:r>
            <a:r>
              <a:rPr lang="en-US" dirty="0"/>
              <a:t> till </a:t>
            </a:r>
            <a:r>
              <a:rPr lang="en-US" dirty="0" err="1"/>
              <a:t>verket</a:t>
            </a:r>
            <a:r>
              <a:rPr lang="en-US" dirty="0"/>
              <a:t>.</a:t>
            </a:r>
            <a:endParaRPr lang="sv-SE" dirty="0"/>
          </a:p>
          <a:p>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8</a:t>
            </a:fld>
            <a:endParaRPr lang="sv-SE"/>
          </a:p>
        </p:txBody>
      </p:sp>
    </p:spTree>
    <p:extLst>
      <p:ext uri="{BB962C8B-B14F-4D97-AF65-F5344CB8AC3E}">
        <p14:creationId xmlns:p14="http://schemas.microsoft.com/office/powerpoint/2010/main" val="354278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 </a:t>
            </a:r>
            <a:r>
              <a:rPr lang="en-US" dirty="0" err="1">
                <a:cs typeface="Calibri"/>
              </a:rPr>
              <a:t>Utan</a:t>
            </a:r>
            <a:r>
              <a:rPr lang="en-US" dirty="0">
                <a:cs typeface="Calibri"/>
              </a:rPr>
              <a:t> </a:t>
            </a:r>
            <a:r>
              <a:rPr lang="en-US" dirty="0" err="1">
                <a:cs typeface="Calibri"/>
              </a:rPr>
              <a:t>upphovsrätten</a:t>
            </a:r>
            <a:r>
              <a:rPr lang="en-US" dirty="0">
                <a:cs typeface="Calibri"/>
              </a:rPr>
              <a:t> </a:t>
            </a:r>
            <a:r>
              <a:rPr lang="en-US" dirty="0" err="1">
                <a:cs typeface="Calibri"/>
              </a:rPr>
              <a:t>skulle</a:t>
            </a:r>
            <a:r>
              <a:rPr lang="en-US" dirty="0">
                <a:cs typeface="Calibri"/>
              </a:rPr>
              <a:t> </a:t>
            </a:r>
            <a:r>
              <a:rPr lang="en-US" dirty="0" err="1">
                <a:cs typeface="Calibri"/>
              </a:rPr>
              <a:t>få</a:t>
            </a:r>
            <a:r>
              <a:rPr lang="en-US" dirty="0">
                <a:cs typeface="Calibri"/>
              </a:rPr>
              <a:t> </a:t>
            </a:r>
            <a:r>
              <a:rPr lang="en-US" dirty="0" err="1">
                <a:cs typeface="Calibri"/>
              </a:rPr>
              <a:t>kunna</a:t>
            </a:r>
            <a:r>
              <a:rPr lang="en-US" dirty="0">
                <a:cs typeface="Calibri"/>
              </a:rPr>
              <a:t> </a:t>
            </a:r>
            <a:r>
              <a:rPr lang="en-US" dirty="0" err="1">
                <a:cs typeface="Calibri"/>
              </a:rPr>
              <a:t>försörja</a:t>
            </a:r>
            <a:r>
              <a:rPr lang="en-US" dirty="0">
                <a:cs typeface="Calibri"/>
              </a:rPr>
              <a:t> sig </a:t>
            </a:r>
            <a:r>
              <a:rPr lang="en-US" dirty="0" err="1">
                <a:cs typeface="Calibri"/>
              </a:rPr>
              <a:t>på</a:t>
            </a:r>
            <a:r>
              <a:rPr lang="en-US" dirty="0">
                <a:cs typeface="Calibri"/>
              </a:rPr>
              <a:t> </a:t>
            </a:r>
            <a:r>
              <a:rPr lang="en-US" dirty="0" err="1">
                <a:cs typeface="Calibri"/>
              </a:rPr>
              <a:t>konstnärlig</a:t>
            </a:r>
            <a:r>
              <a:rPr lang="en-US" dirty="0">
                <a:cs typeface="Calibri"/>
              </a:rPr>
              <a:t> </a:t>
            </a:r>
            <a:r>
              <a:rPr lang="en-US" dirty="0" err="1">
                <a:cs typeface="Calibri"/>
              </a:rPr>
              <a:t>verksamhet</a:t>
            </a:r>
            <a:r>
              <a:rPr lang="en-US" dirty="0">
                <a:cs typeface="Calibri"/>
              </a:rPr>
              <a:t> </a:t>
            </a:r>
            <a:r>
              <a:rPr lang="en-US" dirty="0" err="1">
                <a:cs typeface="Calibri"/>
              </a:rPr>
              <a:t>och</a:t>
            </a:r>
            <a:r>
              <a:rPr lang="en-US" dirty="0">
                <a:cs typeface="Calibri"/>
              </a:rPr>
              <a:t> </a:t>
            </a:r>
            <a:r>
              <a:rPr lang="en-US" dirty="0" err="1">
                <a:cs typeface="Calibri"/>
              </a:rPr>
              <a:t>kulturskapares</a:t>
            </a:r>
            <a:r>
              <a:rPr lang="en-US" dirty="0">
                <a:cs typeface="Calibri"/>
              </a:rPr>
              <a:t> </a:t>
            </a:r>
            <a:r>
              <a:rPr lang="en-US" dirty="0" err="1">
                <a:cs typeface="Calibri"/>
              </a:rPr>
              <a:t>verk</a:t>
            </a:r>
            <a:r>
              <a:rPr lang="en-US" dirty="0">
                <a:cs typeface="Calibri"/>
              </a:rPr>
              <a:t> </a:t>
            </a:r>
            <a:r>
              <a:rPr lang="en-US" dirty="0" err="1">
                <a:cs typeface="Calibri"/>
              </a:rPr>
              <a:t>skulle</a:t>
            </a:r>
            <a:r>
              <a:rPr lang="en-US" dirty="0">
                <a:cs typeface="Calibri"/>
              </a:rPr>
              <a:t> </a:t>
            </a:r>
            <a:r>
              <a:rPr lang="en-US" dirty="0" err="1">
                <a:cs typeface="Calibri"/>
              </a:rPr>
              <a:t>vara</a:t>
            </a:r>
            <a:r>
              <a:rPr lang="en-US" dirty="0">
                <a:cs typeface="Calibri"/>
              </a:rPr>
              <a:t> </a:t>
            </a:r>
            <a:r>
              <a:rPr lang="en-US" dirty="0" err="1">
                <a:cs typeface="Calibri"/>
              </a:rPr>
              <a:t>oskyddade</a:t>
            </a:r>
            <a:r>
              <a:rPr lang="en-US" dirty="0">
                <a:cs typeface="Calibri"/>
              </a:rPr>
              <a:t>.</a:t>
            </a: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9</a:t>
            </a:fld>
            <a:endParaRPr lang="sv-SE"/>
          </a:p>
        </p:txBody>
      </p:sp>
    </p:spTree>
    <p:extLst>
      <p:ext uri="{BB962C8B-B14F-4D97-AF65-F5344CB8AC3E}">
        <p14:creationId xmlns:p14="http://schemas.microsoft.com/office/powerpoint/2010/main" val="179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 </a:t>
            </a:r>
            <a:r>
              <a:rPr lang="sv-SE" dirty="0"/>
              <a:t>Sveriges samtliga kommuner och regioner har tecknat skolkopieringsavtal via Sveriges Kommuner och Regioner (SKR) för sina kommunala grundskolor. Även friskolor kan teckna skolkopieringsavtal. </a:t>
            </a:r>
          </a:p>
          <a:p>
            <a:r>
              <a:rPr lang="sv-SE" dirty="0"/>
              <a:t>- Avtalet är tecknat mellan var och en av kommunerna och regionerna och Bonus 14 medlemsorganisationer, som företräder kulturskapare inom olika discipliner.</a:t>
            </a:r>
            <a:endParaRPr lang="sv-SE" dirty="0">
              <a:cs typeface="Calibri"/>
            </a:endParaRPr>
          </a:p>
          <a:p>
            <a:endParaRPr lang="en-US" dirty="0"/>
          </a:p>
          <a:p>
            <a:endParaRPr lang="sv-SE" dirty="0">
              <a:cs typeface="Calibri"/>
            </a:endParaRPr>
          </a:p>
        </p:txBody>
      </p:sp>
      <p:sp>
        <p:nvSpPr>
          <p:cNvPr id="4" name="Platshållare för bildnummer 3"/>
          <p:cNvSpPr>
            <a:spLocks noGrp="1"/>
          </p:cNvSpPr>
          <p:nvPr>
            <p:ph type="sldNum" sz="quarter" idx="5"/>
          </p:nvPr>
        </p:nvSpPr>
        <p:spPr/>
        <p:txBody>
          <a:bodyPr/>
          <a:lstStyle/>
          <a:p>
            <a:fld id="{8D061CA2-D7AF-4847-A2E1-412E18B1E6A1}" type="slidenum">
              <a:rPr lang="sv-SE" smtClean="0"/>
              <a:t>11</a:t>
            </a:fld>
            <a:endParaRPr lang="sv-SE"/>
          </a:p>
        </p:txBody>
      </p:sp>
    </p:spTree>
    <p:extLst>
      <p:ext uri="{BB962C8B-B14F-4D97-AF65-F5344CB8AC3E}">
        <p14:creationId xmlns:p14="http://schemas.microsoft.com/office/powerpoint/2010/main" val="376398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Med licens från Bonus Copyright Access bidrar skolorna till det kulturella kretsloppet. </a:t>
            </a:r>
            <a:endParaRPr lang="en-US" dirty="0"/>
          </a:p>
          <a:p>
            <a:r>
              <a:rPr lang="sv-SE" dirty="0"/>
              <a:t>- Genom licenserna ser Bonus till att rättighetsintäkterna går till olika medlemsorganisationer, som i sin tur ser till att pengarna går till rättighetshavarna i form av exempelvis bidrag, stipendier och rådgivning. </a:t>
            </a:r>
            <a:endParaRPr lang="en-US" dirty="0"/>
          </a:p>
          <a:p>
            <a:r>
              <a:rPr lang="sv-SE" dirty="0"/>
              <a:t>- För den kopiering av läromedel som sker i skolan till exempel, går en stor del av pengarna till den medlemsdrivna intresseorganisationen Läromedelsförfattarna som genom stipendier och annat fördelar pengarna till författarna som har skapat läromedlen. Tack vare det kan de skriva nya läromedel. Detta kan illustreras som ett kulturellt kretslopp.</a:t>
            </a:r>
            <a:endParaRPr lang="en-US" dirty="0">
              <a:cs typeface="Calibri"/>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12</a:t>
            </a:fld>
            <a:endParaRPr lang="sv-SE"/>
          </a:p>
        </p:txBody>
      </p:sp>
    </p:spTree>
    <p:extLst>
      <p:ext uri="{BB962C8B-B14F-4D97-AF65-F5344CB8AC3E}">
        <p14:creationId xmlns:p14="http://schemas.microsoft.com/office/powerpoint/2010/main" val="397412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D061CA2-D7AF-4847-A2E1-412E18B1E6A1}" type="slidenum">
              <a:rPr lang="sv-SE" smtClean="0"/>
              <a:t>13</a:t>
            </a:fld>
            <a:endParaRPr lang="sv-SE"/>
          </a:p>
        </p:txBody>
      </p:sp>
    </p:spTree>
    <p:extLst>
      <p:ext uri="{BB962C8B-B14F-4D97-AF65-F5344CB8AC3E}">
        <p14:creationId xmlns:p14="http://schemas.microsoft.com/office/powerpoint/2010/main" val="159397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6D99D21-25AB-1144-9AA4-1899E96958BB}"/>
              </a:ext>
            </a:extLst>
          </p:cNvPr>
          <p:cNvSpPr>
            <a:spLocks noGrp="1"/>
          </p:cNvSpPr>
          <p:nvPr>
            <p:ph type="ctrTitle"/>
          </p:nvPr>
        </p:nvSpPr>
        <p:spPr>
          <a:xfrm>
            <a:off x="702261" y="1502753"/>
            <a:ext cx="10648481" cy="2387600"/>
          </a:xfrm>
        </p:spPr>
        <p:txBody>
          <a:bodyPr anchor="b"/>
          <a:lstStyle>
            <a:lvl1pPr algn="ctr">
              <a:defRPr sz="6000" b="1">
                <a:solidFill>
                  <a:schemeClr val="accent1"/>
                </a:solidFill>
              </a:defRPr>
            </a:lvl1pPr>
          </a:lstStyle>
          <a:p>
            <a:r>
              <a:rPr lang="sv-SE" dirty="0"/>
              <a:t>Klicka här för att ändra mall för rubrikformat</a:t>
            </a:r>
          </a:p>
        </p:txBody>
      </p:sp>
      <p:sp>
        <p:nvSpPr>
          <p:cNvPr id="8" name="Underrubrik 2">
            <a:extLst>
              <a:ext uri="{FF2B5EF4-FFF2-40B4-BE49-F238E27FC236}">
                <a16:creationId xmlns:a16="http://schemas.microsoft.com/office/drawing/2014/main" id="{E95D246D-F342-5342-A1D6-25E372934E19}"/>
              </a:ext>
            </a:extLst>
          </p:cNvPr>
          <p:cNvSpPr>
            <a:spLocks noGrp="1"/>
          </p:cNvSpPr>
          <p:nvPr>
            <p:ph type="subTitle" idx="1"/>
          </p:nvPr>
        </p:nvSpPr>
        <p:spPr>
          <a:xfrm>
            <a:off x="702261" y="3982428"/>
            <a:ext cx="106484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9" name="Platshållare för datum 8">
            <a:extLst>
              <a:ext uri="{FF2B5EF4-FFF2-40B4-BE49-F238E27FC236}">
                <a16:creationId xmlns:a16="http://schemas.microsoft.com/office/drawing/2014/main" id="{C48C661A-4C84-BE4F-9468-58D6C098EB98}"/>
              </a:ext>
            </a:extLst>
          </p:cNvPr>
          <p:cNvSpPr>
            <a:spLocks noGrp="1"/>
          </p:cNvSpPr>
          <p:nvPr>
            <p:ph type="dt" sz="half" idx="10"/>
          </p:nvPr>
        </p:nvSpPr>
        <p:spPr/>
        <p:txBody>
          <a:bodyPr/>
          <a:lstStyle/>
          <a:p>
            <a:fld id="{391A1DFB-2A02-7D47-AE8F-0C495D91BFDE}" type="datetime1">
              <a:rPr lang="sv-SE" smtClean="0"/>
              <a:t>2026-03-26</a:t>
            </a:fld>
            <a:endParaRPr lang="sv-SE" dirty="0"/>
          </a:p>
        </p:txBody>
      </p:sp>
      <p:sp>
        <p:nvSpPr>
          <p:cNvPr id="10" name="Platshållare för bildnummer 9">
            <a:extLst>
              <a:ext uri="{FF2B5EF4-FFF2-40B4-BE49-F238E27FC236}">
                <a16:creationId xmlns:a16="http://schemas.microsoft.com/office/drawing/2014/main" id="{45EEFBEF-A089-2F45-AD55-8B514783EE7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392911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0A996978-6D57-3748-875D-587D8A188353}"/>
              </a:ext>
            </a:extLst>
          </p:cNvPr>
          <p:cNvSpPr>
            <a:spLocks noGrp="1"/>
          </p:cNvSpPr>
          <p:nvPr>
            <p:ph type="dt" sz="half" idx="10"/>
          </p:nvPr>
        </p:nvSpPr>
        <p:spPr/>
        <p:txBody>
          <a:bodyPr/>
          <a:lstStyle/>
          <a:p>
            <a:fld id="{F8FB6D7B-47AC-5841-AEBB-24DDEA99BB58}" type="datetime1">
              <a:rPr lang="sv-SE" smtClean="0"/>
              <a:t>2026-03-26</a:t>
            </a:fld>
            <a:endParaRPr lang="sv-SE" dirty="0"/>
          </a:p>
        </p:txBody>
      </p:sp>
      <p:sp>
        <p:nvSpPr>
          <p:cNvPr id="9" name="Platshållare för bildnummer 8">
            <a:extLst>
              <a:ext uri="{FF2B5EF4-FFF2-40B4-BE49-F238E27FC236}">
                <a16:creationId xmlns:a16="http://schemas.microsoft.com/office/drawing/2014/main" id="{B56136B6-AFF3-C54F-9151-34166272D618}"/>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ACEFCAC3-1616-D841-9C86-37F40C40D25B}"/>
              </a:ext>
            </a:extLst>
          </p:cNvPr>
          <p:cNvSpPr>
            <a:spLocks noGrp="1"/>
          </p:cNvSpPr>
          <p:nvPr>
            <p:ph type="title"/>
          </p:nvPr>
        </p:nvSpPr>
        <p:spPr>
          <a:xfrm>
            <a:off x="702000" y="477371"/>
            <a:ext cx="4544122" cy="5564984"/>
          </a:xfrm>
        </p:spPr>
        <p:txBody>
          <a:bodyPr/>
          <a:lstStyle/>
          <a:p>
            <a:r>
              <a:rPr lang="sv-SE"/>
              <a:t>Klicka här för att ändra mall för rubrikformat</a:t>
            </a:r>
          </a:p>
        </p:txBody>
      </p:sp>
      <p:sp>
        <p:nvSpPr>
          <p:cNvPr id="11" name="Platshållare för bild 20">
            <a:extLst>
              <a:ext uri="{FF2B5EF4-FFF2-40B4-BE49-F238E27FC236}">
                <a16:creationId xmlns:a16="http://schemas.microsoft.com/office/drawing/2014/main" id="{29DD76C3-88B3-7644-A25D-1BE3184B7A25}"/>
              </a:ext>
            </a:extLst>
          </p:cNvPr>
          <p:cNvSpPr>
            <a:spLocks noGrp="1"/>
          </p:cNvSpPr>
          <p:nvPr>
            <p:ph type="pic" sz="quarter" idx="12" hasCustomPrompt="1"/>
          </p:nvPr>
        </p:nvSpPr>
        <p:spPr>
          <a:xfrm>
            <a:off x="6096000" y="0"/>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Tree>
    <p:extLst>
      <p:ext uri="{BB962C8B-B14F-4D97-AF65-F5344CB8AC3E}">
        <p14:creationId xmlns:p14="http://schemas.microsoft.com/office/powerpoint/2010/main" val="150437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B5F3FEE-9448-714F-B684-8DE6F2A560DE}"/>
              </a:ext>
            </a:extLst>
          </p:cNvPr>
          <p:cNvSpPr>
            <a:spLocks noGrp="1"/>
          </p:cNvSpPr>
          <p:nvPr>
            <p:ph type="dt" sz="half" idx="10"/>
          </p:nvPr>
        </p:nvSpPr>
        <p:spPr/>
        <p:txBody>
          <a:bodyPr/>
          <a:lstStyle/>
          <a:p>
            <a:fld id="{5EA075C2-5F6B-AF43-AC34-DC605E067A86}" type="datetime1">
              <a:rPr lang="sv-SE" smtClean="0"/>
              <a:t>2026-03-26</a:t>
            </a:fld>
            <a:endParaRPr lang="sv-SE" dirty="0"/>
          </a:p>
        </p:txBody>
      </p:sp>
      <p:sp>
        <p:nvSpPr>
          <p:cNvPr id="4" name="Platshållare för bildnummer 3">
            <a:extLst>
              <a:ext uri="{FF2B5EF4-FFF2-40B4-BE49-F238E27FC236}">
                <a16:creationId xmlns:a16="http://schemas.microsoft.com/office/drawing/2014/main" id="{8FA7C92D-EC43-9A49-A790-D182FCCA95B2}"/>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Platshållare för bild 20">
            <a:extLst>
              <a:ext uri="{FF2B5EF4-FFF2-40B4-BE49-F238E27FC236}">
                <a16:creationId xmlns:a16="http://schemas.microsoft.com/office/drawing/2014/main" id="{34849C2A-6ADD-644B-BCFA-FCA3491D20BE}"/>
              </a:ext>
            </a:extLst>
          </p:cNvPr>
          <p:cNvSpPr>
            <a:spLocks noGrp="1"/>
          </p:cNvSpPr>
          <p:nvPr>
            <p:ph type="pic" sz="quarter" idx="12" hasCustomPrompt="1"/>
          </p:nvPr>
        </p:nvSpPr>
        <p:spPr>
          <a:xfrm>
            <a:off x="7835153" y="-1"/>
            <a:ext cx="4356847" cy="6858001"/>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7" name="Rubrik 1">
            <a:extLst>
              <a:ext uri="{FF2B5EF4-FFF2-40B4-BE49-F238E27FC236}">
                <a16:creationId xmlns:a16="http://schemas.microsoft.com/office/drawing/2014/main" id="{6B7F0769-AA41-454A-84D2-8099A1F15A16}"/>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8" name="Platshållare för text 3">
            <a:extLst>
              <a:ext uri="{FF2B5EF4-FFF2-40B4-BE49-F238E27FC236}">
                <a16:creationId xmlns:a16="http://schemas.microsoft.com/office/drawing/2014/main" id="{097F4FD2-6345-7E44-AC82-9884AB0FFBF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6238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164F970-7478-3A7C-3626-0274E2B5D49A}"/>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1C1DEF3D-E052-1765-D6AE-D41933F3487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58000" y="2055600"/>
            <a:ext cx="7776000" cy="2462400"/>
          </a:xfrm>
          <a:prstGeom prst="rect">
            <a:avLst/>
          </a:prstGeom>
        </p:spPr>
      </p:pic>
      <p:sp>
        <p:nvSpPr>
          <p:cNvPr id="3" name="Platshållare för datum 2">
            <a:extLst>
              <a:ext uri="{FF2B5EF4-FFF2-40B4-BE49-F238E27FC236}">
                <a16:creationId xmlns:a16="http://schemas.microsoft.com/office/drawing/2014/main" id="{0B5F3FEE-9448-714F-B684-8DE6F2A560DE}"/>
              </a:ext>
            </a:extLst>
          </p:cNvPr>
          <p:cNvSpPr>
            <a:spLocks noGrp="1"/>
          </p:cNvSpPr>
          <p:nvPr>
            <p:ph type="dt" sz="half" idx="10"/>
          </p:nvPr>
        </p:nvSpPr>
        <p:spPr/>
        <p:txBody>
          <a:bodyPr/>
          <a:lstStyle/>
          <a:p>
            <a:fld id="{5EA075C2-5F6B-AF43-AC34-DC605E067A86}" type="datetime1">
              <a:rPr lang="sv-SE" smtClean="0"/>
              <a:t>2026-03-26</a:t>
            </a:fld>
            <a:endParaRPr lang="sv-SE" dirty="0"/>
          </a:p>
        </p:txBody>
      </p:sp>
      <p:sp>
        <p:nvSpPr>
          <p:cNvPr id="4" name="Platshållare för bildnummer 3">
            <a:extLst>
              <a:ext uri="{FF2B5EF4-FFF2-40B4-BE49-F238E27FC236}">
                <a16:creationId xmlns:a16="http://schemas.microsoft.com/office/drawing/2014/main" id="{8FA7C92D-EC43-9A49-A790-D182FCCA95B2}"/>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64870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5C94FF-7FFB-4C46-92F1-3C67145C6C3E}"/>
              </a:ext>
            </a:extLst>
          </p:cNvPr>
          <p:cNvSpPr>
            <a:spLocks noGrp="1"/>
          </p:cNvSpPr>
          <p:nvPr>
            <p:ph type="ctrTitle"/>
          </p:nvPr>
        </p:nvSpPr>
        <p:spPr>
          <a:xfrm>
            <a:off x="702000" y="1501200"/>
            <a:ext cx="1065119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D1957C5B-0522-E140-813A-F2D4D8249D86}"/>
              </a:ext>
            </a:extLst>
          </p:cNvPr>
          <p:cNvSpPr>
            <a:spLocks noGrp="1"/>
          </p:cNvSpPr>
          <p:nvPr>
            <p:ph type="subTitle" idx="1"/>
          </p:nvPr>
        </p:nvSpPr>
        <p:spPr>
          <a:xfrm>
            <a:off x="702000" y="3981600"/>
            <a:ext cx="106511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67AE3FA1-ED0B-0841-B27A-87E35B4AC08F}"/>
              </a:ext>
            </a:extLst>
          </p:cNvPr>
          <p:cNvSpPr>
            <a:spLocks noGrp="1"/>
          </p:cNvSpPr>
          <p:nvPr>
            <p:ph type="dt" sz="half" idx="10"/>
          </p:nvPr>
        </p:nvSpPr>
        <p:spPr/>
        <p:txBody>
          <a:bodyPr/>
          <a:lstStyle/>
          <a:p>
            <a:fld id="{1E086984-CD7C-7C49-8B81-885237B00581}"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86D0798-9786-424D-831C-14112E94C13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360038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vdelare med symbo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6E70CFB-A146-F244-A03B-82694622B95B}"/>
              </a:ext>
            </a:extLst>
          </p:cNvPr>
          <p:cNvSpPr>
            <a:spLocks noGrp="1"/>
          </p:cNvSpPr>
          <p:nvPr>
            <p:ph type="dt" sz="half" idx="10"/>
          </p:nvPr>
        </p:nvSpPr>
        <p:spPr/>
        <p:txBody>
          <a:bodyPr/>
          <a:lstStyle/>
          <a:p>
            <a:fld id="{B016FE6C-7D83-5141-8C60-3AFEF3515261}" type="datetime1">
              <a:rPr lang="sv-SE" smtClean="0"/>
              <a:t>2026-03-26</a:t>
            </a:fld>
            <a:endParaRPr lang="sv-SE" dirty="0"/>
          </a:p>
        </p:txBody>
      </p:sp>
      <p:sp>
        <p:nvSpPr>
          <p:cNvPr id="5" name="Platshållare för bildnummer 4">
            <a:extLst>
              <a:ext uri="{FF2B5EF4-FFF2-40B4-BE49-F238E27FC236}">
                <a16:creationId xmlns:a16="http://schemas.microsoft.com/office/drawing/2014/main" id="{436D3993-B05C-4446-9735-D110A0C10FDA}"/>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1" name="Rubrik 1">
            <a:extLst>
              <a:ext uri="{FF2B5EF4-FFF2-40B4-BE49-F238E27FC236}">
                <a16:creationId xmlns:a16="http://schemas.microsoft.com/office/drawing/2014/main" id="{FAC256AD-323C-C842-9925-A012BE654CD6}"/>
              </a:ext>
            </a:extLst>
          </p:cNvPr>
          <p:cNvSpPr>
            <a:spLocks noGrp="1"/>
          </p:cNvSpPr>
          <p:nvPr>
            <p:ph type="ctrTitle"/>
          </p:nvPr>
        </p:nvSpPr>
        <p:spPr>
          <a:xfrm>
            <a:off x="702000" y="1122363"/>
            <a:ext cx="9144000" cy="2387600"/>
          </a:xfrm>
        </p:spPr>
        <p:txBody>
          <a:bodyPr anchor="b"/>
          <a:lstStyle>
            <a:lvl1pPr algn="l">
              <a:defRPr sz="6000"/>
            </a:lvl1pPr>
          </a:lstStyle>
          <a:p>
            <a:r>
              <a:rPr lang="sv-SE" dirty="0"/>
              <a:t>Klicka här för att ändra mall för rubrikformat</a:t>
            </a:r>
          </a:p>
        </p:txBody>
      </p:sp>
      <p:sp>
        <p:nvSpPr>
          <p:cNvPr id="12" name="Underrubrik 2">
            <a:extLst>
              <a:ext uri="{FF2B5EF4-FFF2-40B4-BE49-F238E27FC236}">
                <a16:creationId xmlns:a16="http://schemas.microsoft.com/office/drawing/2014/main" id="{B7993FE2-AF95-984E-9CCF-BBB37F02A53C}"/>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98888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22982D-BB22-4D4D-A4EA-13F3F9C73A93}"/>
              </a:ext>
            </a:extLst>
          </p:cNvPr>
          <p:cNvSpPr>
            <a:spLocks noGrp="1"/>
          </p:cNvSpPr>
          <p:nvPr>
            <p:ph type="title"/>
          </p:nvPr>
        </p:nvSpPr>
        <p:spPr>
          <a:xfrm>
            <a:off x="702000" y="1709738"/>
            <a:ext cx="106524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3B54369-D868-6843-9840-DB5D35DB9362}"/>
              </a:ext>
            </a:extLst>
          </p:cNvPr>
          <p:cNvSpPr>
            <a:spLocks noGrp="1"/>
          </p:cNvSpPr>
          <p:nvPr>
            <p:ph type="body" idx="1"/>
          </p:nvPr>
        </p:nvSpPr>
        <p:spPr>
          <a:xfrm>
            <a:off x="701999" y="4589464"/>
            <a:ext cx="10652399" cy="1452892"/>
          </a:xfrm>
        </p:spPr>
        <p:txBody>
          <a:bodyPr lIns="108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7" name="Platshållare för datum 6">
            <a:extLst>
              <a:ext uri="{FF2B5EF4-FFF2-40B4-BE49-F238E27FC236}">
                <a16:creationId xmlns:a16="http://schemas.microsoft.com/office/drawing/2014/main" id="{2063FAD2-3B33-E540-A3F0-3E6D78C44321}"/>
              </a:ext>
            </a:extLst>
          </p:cNvPr>
          <p:cNvSpPr>
            <a:spLocks noGrp="1"/>
          </p:cNvSpPr>
          <p:nvPr>
            <p:ph type="dt" sz="half" idx="10"/>
          </p:nvPr>
        </p:nvSpPr>
        <p:spPr/>
        <p:txBody>
          <a:bodyPr/>
          <a:lstStyle/>
          <a:p>
            <a:fld id="{84EB59BC-A77B-B54B-9C08-92B326EB02AD}" type="datetime1">
              <a:rPr lang="sv-SE" smtClean="0"/>
              <a:t>2026-03-26</a:t>
            </a:fld>
            <a:endParaRPr lang="sv-SE" dirty="0"/>
          </a:p>
        </p:txBody>
      </p:sp>
      <p:sp>
        <p:nvSpPr>
          <p:cNvPr id="8" name="Platshållare för bildnummer 7">
            <a:extLst>
              <a:ext uri="{FF2B5EF4-FFF2-40B4-BE49-F238E27FC236}">
                <a16:creationId xmlns:a16="http://schemas.microsoft.com/office/drawing/2014/main" id="{C29DCFE5-0191-F84D-866E-DABB5ABC198D}"/>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Platshållare för text 4">
            <a:extLst>
              <a:ext uri="{FF2B5EF4-FFF2-40B4-BE49-F238E27FC236}">
                <a16:creationId xmlns:a16="http://schemas.microsoft.com/office/drawing/2014/main" id="{CC199338-A0D9-3542-A6D7-3F0CF8196F49}"/>
              </a:ext>
            </a:extLst>
          </p:cNvPr>
          <p:cNvSpPr>
            <a:spLocks noGrp="1"/>
          </p:cNvSpPr>
          <p:nvPr>
            <p:ph type="body" sz="quarter" idx="13" hasCustomPrompt="1"/>
          </p:nvPr>
        </p:nvSpPr>
        <p:spPr>
          <a:xfrm>
            <a:off x="714374" y="674688"/>
            <a:ext cx="10640023" cy="417512"/>
          </a:xfrm>
        </p:spPr>
        <p:txBody>
          <a:bodyPr>
            <a:noAutofit/>
          </a:bodyPr>
          <a:lstStyle>
            <a:lvl1pPr marL="0" indent="0">
              <a:buNone/>
              <a:defRPr sz="1800" spc="300">
                <a:solidFill>
                  <a:schemeClr val="bg1"/>
                </a:solidFill>
              </a:defRPr>
            </a:lvl1pPr>
          </a:lstStyle>
          <a:p>
            <a:pPr lvl="0"/>
            <a:r>
              <a:rPr lang="sv-SE" dirty="0"/>
              <a:t>KLICKA HÄR FÖR ATT LÄGGA TILL MELLANRUBRIK </a:t>
            </a:r>
          </a:p>
        </p:txBody>
      </p:sp>
    </p:spTree>
    <p:extLst>
      <p:ext uri="{BB962C8B-B14F-4D97-AF65-F5344CB8AC3E}">
        <p14:creationId xmlns:p14="http://schemas.microsoft.com/office/powerpoint/2010/main" val="135668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brik + bild">
    <p:spTree>
      <p:nvGrpSpPr>
        <p:cNvPr id="1" name=""/>
        <p:cNvGrpSpPr/>
        <p:nvPr/>
      </p:nvGrpSpPr>
      <p:grpSpPr>
        <a:xfrm>
          <a:off x="0" y="0"/>
          <a:ext cx="0" cy="0"/>
          <a:chOff x="0" y="0"/>
          <a:chExt cx="0" cy="0"/>
        </a:xfrm>
      </p:grpSpPr>
      <p:sp>
        <p:nvSpPr>
          <p:cNvPr id="12" name="Platshållare för bild 20">
            <a:extLst>
              <a:ext uri="{FF2B5EF4-FFF2-40B4-BE49-F238E27FC236}">
                <a16:creationId xmlns:a16="http://schemas.microsoft.com/office/drawing/2014/main" id="{9B5E6D7D-827B-5C47-A256-B47A9F57935A}"/>
              </a:ext>
            </a:extLst>
          </p:cNvPr>
          <p:cNvSpPr>
            <a:spLocks noGrp="1"/>
          </p:cNvSpPr>
          <p:nvPr>
            <p:ph type="pic" sz="quarter" idx="12" hasCustomPrompt="1"/>
          </p:nvPr>
        </p:nvSpPr>
        <p:spPr>
          <a:xfrm>
            <a:off x="6096000" y="1"/>
            <a:ext cx="6096000" cy="6857999"/>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E319DAD-B42A-2A43-A246-1D7BF5D8AB49}" type="datetime1">
              <a:rPr lang="sv-SE" smtClean="0"/>
              <a:t>2026-03-26</a:t>
            </a:fld>
            <a:endParaRPr lang="sv-SE" dirty="0"/>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dirty="0"/>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1999" y="477371"/>
            <a:ext cx="4667859" cy="5564984"/>
          </a:xfrm>
        </p:spPr>
        <p:txBody>
          <a:bodyPr/>
          <a:lstStyle/>
          <a:p>
            <a:r>
              <a:rPr lang="sv-SE"/>
              <a:t>Klicka här för att ändra mall för rubrikformat</a:t>
            </a:r>
          </a:p>
        </p:txBody>
      </p:sp>
    </p:spTree>
    <p:extLst>
      <p:ext uri="{BB962C8B-B14F-4D97-AF65-F5344CB8AC3E}">
        <p14:creationId xmlns:p14="http://schemas.microsoft.com/office/powerpoint/2010/main" val="229459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brik + text + mindr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57F3F-DB50-5248-8C33-B8CC7EC1E71C}"/>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A8C74648-52E6-2643-97CA-48832CD3B49B}"/>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1" name="Platshållare för bild 20">
            <a:extLst>
              <a:ext uri="{FF2B5EF4-FFF2-40B4-BE49-F238E27FC236}">
                <a16:creationId xmlns:a16="http://schemas.microsoft.com/office/drawing/2014/main" id="{C185222D-3AC3-CE4E-A634-848A40ECCFA9}"/>
              </a:ext>
            </a:extLst>
          </p:cNvPr>
          <p:cNvSpPr>
            <a:spLocks noGrp="1"/>
          </p:cNvSpPr>
          <p:nvPr>
            <p:ph type="pic" sz="quarter" idx="11" hasCustomPrompt="1"/>
          </p:nvPr>
        </p:nvSpPr>
        <p:spPr>
          <a:xfrm>
            <a:off x="7835153" y="0"/>
            <a:ext cx="4356847"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23" name="Platshållare för datum 22">
            <a:extLst>
              <a:ext uri="{FF2B5EF4-FFF2-40B4-BE49-F238E27FC236}">
                <a16:creationId xmlns:a16="http://schemas.microsoft.com/office/drawing/2014/main" id="{87E17691-C5B8-C349-80A1-EE83F7DF4A59}"/>
              </a:ext>
            </a:extLst>
          </p:cNvPr>
          <p:cNvSpPr>
            <a:spLocks noGrp="1"/>
          </p:cNvSpPr>
          <p:nvPr>
            <p:ph type="dt" sz="half" idx="12"/>
          </p:nvPr>
        </p:nvSpPr>
        <p:spPr/>
        <p:txBody>
          <a:bodyPr/>
          <a:lstStyle/>
          <a:p>
            <a:fld id="{062FADEB-944A-9F4A-84C6-3CAAE8A3EAAD}" type="datetime1">
              <a:rPr lang="sv-SE" smtClean="0"/>
              <a:t>2026-03-26</a:t>
            </a:fld>
            <a:endParaRPr lang="sv-SE" dirty="0"/>
          </a:p>
        </p:txBody>
      </p:sp>
      <p:sp>
        <p:nvSpPr>
          <p:cNvPr id="24" name="Platshållare för bildnummer 23">
            <a:extLst>
              <a:ext uri="{FF2B5EF4-FFF2-40B4-BE49-F238E27FC236}">
                <a16:creationId xmlns:a16="http://schemas.microsoft.com/office/drawing/2014/main" id="{3D7982A4-9063-0346-8FB9-F4BA29E97E64}"/>
              </a:ext>
            </a:extLst>
          </p:cNvPr>
          <p:cNvSpPr>
            <a:spLocks noGrp="1"/>
          </p:cNvSpPr>
          <p:nvPr>
            <p:ph type="sldNum" sz="quarter" idx="13"/>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50744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Rubrik + text + 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5B0EE4-00C9-BE4F-BECD-78661D08C658}"/>
              </a:ext>
            </a:extLst>
          </p:cNvPr>
          <p:cNvSpPr/>
          <p:nvPr userDrawn="1"/>
        </p:nvSpPr>
        <p:spPr>
          <a:xfrm>
            <a:off x="1"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latshållare för datum 15">
            <a:extLst>
              <a:ext uri="{FF2B5EF4-FFF2-40B4-BE49-F238E27FC236}">
                <a16:creationId xmlns:a16="http://schemas.microsoft.com/office/drawing/2014/main" id="{B5BEC40A-7D61-CA48-9E49-0F4F693A9D59}"/>
              </a:ext>
            </a:extLst>
          </p:cNvPr>
          <p:cNvSpPr>
            <a:spLocks noGrp="1"/>
          </p:cNvSpPr>
          <p:nvPr>
            <p:ph type="dt" sz="half" idx="13"/>
          </p:nvPr>
        </p:nvSpPr>
        <p:spPr/>
        <p:txBody>
          <a:bodyPr/>
          <a:lstStyle/>
          <a:p>
            <a:fld id="{A12D6EC2-D730-CA47-8D63-007E2071A175}" type="datetime1">
              <a:rPr lang="sv-SE" smtClean="0"/>
              <a:t>2026-03-26</a:t>
            </a:fld>
            <a:endParaRPr lang="sv-SE" dirty="0"/>
          </a:p>
        </p:txBody>
      </p:sp>
      <p:sp>
        <p:nvSpPr>
          <p:cNvPr id="17" name="Platshållare för bildnummer 16">
            <a:extLst>
              <a:ext uri="{FF2B5EF4-FFF2-40B4-BE49-F238E27FC236}">
                <a16:creationId xmlns:a16="http://schemas.microsoft.com/office/drawing/2014/main" id="{84215EB3-D2B4-1F4B-ADE1-536279AC8400}"/>
              </a:ext>
            </a:extLst>
          </p:cNvPr>
          <p:cNvSpPr>
            <a:spLocks noGrp="1"/>
          </p:cNvSpPr>
          <p:nvPr>
            <p:ph type="sldNum" sz="quarter" idx="14"/>
          </p:nvPr>
        </p:nvSpPr>
        <p:spPr/>
        <p:txBody>
          <a:bodyPr/>
          <a:lstStyle/>
          <a:p>
            <a:fld id="{A3FDC6D7-55FA-E04E-9C93-5B0D56E47450}" type="slidenum">
              <a:rPr lang="sv-SE" smtClean="0"/>
              <a:pPr/>
              <a:t>‹#›</a:t>
            </a:fld>
            <a:endParaRPr lang="sv-SE" dirty="0"/>
          </a:p>
        </p:txBody>
      </p:sp>
      <p:sp>
        <p:nvSpPr>
          <p:cNvPr id="18" name="Rubrik 1">
            <a:extLst>
              <a:ext uri="{FF2B5EF4-FFF2-40B4-BE49-F238E27FC236}">
                <a16:creationId xmlns:a16="http://schemas.microsoft.com/office/drawing/2014/main" id="{D6830A6B-8A29-1447-9E18-784EE73B8E8E}"/>
              </a:ext>
            </a:extLst>
          </p:cNvPr>
          <p:cNvSpPr>
            <a:spLocks noGrp="1"/>
          </p:cNvSpPr>
          <p:nvPr>
            <p:ph type="title"/>
          </p:nvPr>
        </p:nvSpPr>
        <p:spPr>
          <a:xfrm>
            <a:off x="702000" y="477371"/>
            <a:ext cx="4544122" cy="5564984"/>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65ABF6E6-35E7-AE41-B074-7FE74E2C5A90}"/>
              </a:ext>
            </a:extLst>
          </p:cNvPr>
          <p:cNvSpPr>
            <a:spLocks noGrp="1"/>
          </p:cNvSpPr>
          <p:nvPr>
            <p:ph sz="quarter" idx="15"/>
          </p:nvPr>
        </p:nvSpPr>
        <p:spPr>
          <a:xfrm>
            <a:off x="6465888" y="477838"/>
            <a:ext cx="5038725" cy="55645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5105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0CAE6-B0D7-8647-8161-0B0E33053E8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datum 22">
            <a:extLst>
              <a:ext uri="{FF2B5EF4-FFF2-40B4-BE49-F238E27FC236}">
                <a16:creationId xmlns:a16="http://schemas.microsoft.com/office/drawing/2014/main" id="{B20969BC-114C-0742-B436-06C2B973B5FE}"/>
              </a:ext>
            </a:extLst>
          </p:cNvPr>
          <p:cNvSpPr>
            <a:spLocks noGrp="1"/>
          </p:cNvSpPr>
          <p:nvPr>
            <p:ph type="dt" sz="half" idx="12"/>
          </p:nvPr>
        </p:nvSpPr>
        <p:spPr>
          <a:xfrm>
            <a:off x="713845" y="6355306"/>
            <a:ext cx="658977" cy="365125"/>
          </a:xfrm>
        </p:spPr>
        <p:txBody>
          <a:bodyPr/>
          <a:lstStyle/>
          <a:p>
            <a:fld id="{C267C327-CA64-EC41-80E3-B77CBFC8C5C8}" type="datetime1">
              <a:rPr lang="sv-SE" smtClean="0"/>
              <a:t>2026-03-26</a:t>
            </a:fld>
            <a:endParaRPr lang="sv-SE" dirty="0"/>
          </a:p>
        </p:txBody>
      </p:sp>
      <p:sp>
        <p:nvSpPr>
          <p:cNvPr id="7" name="Platshållare för bildnummer 23">
            <a:extLst>
              <a:ext uri="{FF2B5EF4-FFF2-40B4-BE49-F238E27FC236}">
                <a16:creationId xmlns:a16="http://schemas.microsoft.com/office/drawing/2014/main" id="{C219A23B-ED9D-1F4C-B30C-8F987BBA88FD}"/>
              </a:ext>
            </a:extLst>
          </p:cNvPr>
          <p:cNvSpPr>
            <a:spLocks noGrp="1"/>
          </p:cNvSpPr>
          <p:nvPr>
            <p:ph type="sldNum" sz="quarter" idx="13"/>
          </p:nvPr>
        </p:nvSpPr>
        <p:spPr>
          <a:xfrm>
            <a:off x="318823" y="6355307"/>
            <a:ext cx="383438" cy="365125"/>
          </a:xfrm>
        </p:spPr>
        <p:txBody>
          <a:body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AA9A9E24-169F-1DBC-CB5D-96CC8A22746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359738" y="2054917"/>
            <a:ext cx="7776001" cy="2462400"/>
          </a:xfrm>
          <a:prstGeom prst="rect">
            <a:avLst/>
          </a:prstGeom>
        </p:spPr>
      </p:pic>
    </p:spTree>
    <p:extLst>
      <p:ext uri="{BB962C8B-B14F-4D97-AF65-F5344CB8AC3E}">
        <p14:creationId xmlns:p14="http://schemas.microsoft.com/office/powerpoint/2010/main" val="237615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D520298-E6B9-874F-8CFA-06536984396D}"/>
              </a:ext>
            </a:extLst>
          </p:cNvPr>
          <p:cNvSpPr>
            <a:spLocks noGrp="1"/>
          </p:cNvSpPr>
          <p:nvPr>
            <p:ph type="dt" sz="half" idx="10"/>
          </p:nvPr>
        </p:nvSpPr>
        <p:spPr/>
        <p:txBody>
          <a:bodyPr/>
          <a:lstStyle/>
          <a:p>
            <a:fld id="{CB883E83-1958-684B-A858-842AD617D194}" type="datetime1">
              <a:rPr lang="sv-SE" smtClean="0"/>
              <a:t>2026-03-26</a:t>
            </a:fld>
            <a:endParaRPr lang="sv-SE" dirty="0"/>
          </a:p>
        </p:txBody>
      </p:sp>
      <p:sp>
        <p:nvSpPr>
          <p:cNvPr id="4" name="Platshållare för bildnummer 3">
            <a:extLst>
              <a:ext uri="{FF2B5EF4-FFF2-40B4-BE49-F238E27FC236}">
                <a16:creationId xmlns:a16="http://schemas.microsoft.com/office/drawing/2014/main" id="{29F5D964-11D8-A148-BDD7-C6097B596E6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Rubrik 1">
            <a:extLst>
              <a:ext uri="{FF2B5EF4-FFF2-40B4-BE49-F238E27FC236}">
                <a16:creationId xmlns:a16="http://schemas.microsoft.com/office/drawing/2014/main" id="{E9165AE4-DBBD-304F-B2DE-B12EFF5F0F9E}"/>
              </a:ext>
            </a:extLst>
          </p:cNvPr>
          <p:cNvSpPr>
            <a:spLocks noGrp="1"/>
          </p:cNvSpPr>
          <p:nvPr>
            <p:ph type="ctrTitle"/>
          </p:nvPr>
        </p:nvSpPr>
        <p:spPr>
          <a:xfrm>
            <a:off x="702261" y="1122363"/>
            <a:ext cx="9280539" cy="2387600"/>
          </a:xfrm>
        </p:spPr>
        <p:txBody>
          <a:bodyPr anchor="b"/>
          <a:lstStyle>
            <a:lvl1pPr algn="l">
              <a:defRPr sz="6000" b="1"/>
            </a:lvl1pPr>
          </a:lstStyle>
          <a:p>
            <a:r>
              <a:rPr lang="sv-SE" dirty="0"/>
              <a:t>Klicka här för att ändra mall för rubrikformat</a:t>
            </a:r>
          </a:p>
        </p:txBody>
      </p:sp>
      <p:sp>
        <p:nvSpPr>
          <p:cNvPr id="6" name="Underrubrik 2">
            <a:extLst>
              <a:ext uri="{FF2B5EF4-FFF2-40B4-BE49-F238E27FC236}">
                <a16:creationId xmlns:a16="http://schemas.microsoft.com/office/drawing/2014/main" id="{C2EDC2BC-F004-0041-98B3-0926A7C00A8B}"/>
              </a:ext>
            </a:extLst>
          </p:cNvPr>
          <p:cNvSpPr>
            <a:spLocks noGrp="1"/>
          </p:cNvSpPr>
          <p:nvPr>
            <p:ph type="subTitle" idx="1"/>
          </p:nvPr>
        </p:nvSpPr>
        <p:spPr>
          <a:xfrm>
            <a:off x="702261" y="3602038"/>
            <a:ext cx="753453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7144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71A8B-4503-C14F-B329-A5E6B9A54B92}"/>
              </a:ext>
            </a:extLst>
          </p:cNvPr>
          <p:cNvSpPr>
            <a:spLocks noGrp="1"/>
          </p:cNvSpPr>
          <p:nvPr>
            <p:ph type="ctrTitle"/>
          </p:nvPr>
        </p:nvSpPr>
        <p:spPr>
          <a:xfrm>
            <a:off x="702000" y="1501200"/>
            <a:ext cx="10648800" cy="2387600"/>
          </a:xfrm>
        </p:spPr>
        <p:txBody>
          <a:bodyPr anchor="b"/>
          <a:lstStyle>
            <a:lvl1pPr algn="ctr">
              <a:defRPr sz="6000" b="1" i="0">
                <a:latin typeface="+mj-lt"/>
                <a:cs typeface="Arial" panose="020B0604020202020204" pitchFamily="34"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2001C551-E06B-FB42-893B-D7D409C10BB7}"/>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3" name="Platshållare för datum 12">
            <a:extLst>
              <a:ext uri="{FF2B5EF4-FFF2-40B4-BE49-F238E27FC236}">
                <a16:creationId xmlns:a16="http://schemas.microsoft.com/office/drawing/2014/main" id="{1A48664C-2D4B-C04B-83D0-090A1FD47F50}"/>
              </a:ext>
            </a:extLst>
          </p:cNvPr>
          <p:cNvSpPr>
            <a:spLocks noGrp="1"/>
          </p:cNvSpPr>
          <p:nvPr>
            <p:ph type="dt" sz="half" idx="10"/>
          </p:nvPr>
        </p:nvSpPr>
        <p:spPr/>
        <p:txBody>
          <a:bodyPr/>
          <a:lstStyle/>
          <a:p>
            <a:fld id="{DE8BD885-2D34-0946-B862-5D78C32B7A4E}" type="datetime1">
              <a:rPr lang="sv-SE" smtClean="0"/>
              <a:t>2026-03-26</a:t>
            </a:fld>
            <a:endParaRPr lang="sv-SE" dirty="0"/>
          </a:p>
        </p:txBody>
      </p:sp>
      <p:sp>
        <p:nvSpPr>
          <p:cNvPr id="14" name="Platshållare för bildnummer 13">
            <a:extLst>
              <a:ext uri="{FF2B5EF4-FFF2-40B4-BE49-F238E27FC236}">
                <a16:creationId xmlns:a16="http://schemas.microsoft.com/office/drawing/2014/main" id="{BFC020C2-4589-F649-BAF3-2D95CAF073AA}"/>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257054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vdelare med symbol">
    <p:spTree>
      <p:nvGrpSpPr>
        <p:cNvPr id="1" name=""/>
        <p:cNvGrpSpPr/>
        <p:nvPr/>
      </p:nvGrpSpPr>
      <p:grpSpPr>
        <a:xfrm>
          <a:off x="0" y="0"/>
          <a:ext cx="0" cy="0"/>
          <a:chOff x="0" y="0"/>
          <a:chExt cx="0" cy="0"/>
        </a:xfrm>
      </p:grpSpPr>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84A97E79-9BEE-694E-A9E1-713AB8504AA1}" type="datetime1">
              <a:rPr lang="sv-SE" smtClean="0"/>
              <a:t>2026-03-26</a:t>
            </a:fld>
            <a:endParaRPr lang="sv-SE" dirty="0"/>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3BA64E7A-7953-644C-8B44-2FBD7C5410BD}"/>
              </a:ext>
            </a:extLst>
          </p:cNvPr>
          <p:cNvSpPr>
            <a:spLocks noGrp="1"/>
          </p:cNvSpPr>
          <p:nvPr>
            <p:ph type="ctrTitle"/>
          </p:nvPr>
        </p:nvSpPr>
        <p:spPr>
          <a:xfrm>
            <a:off x="702000" y="1122363"/>
            <a:ext cx="9144000" cy="2387600"/>
          </a:xfrm>
        </p:spPr>
        <p:txBody>
          <a:bodyPr anchor="b"/>
          <a:lstStyle>
            <a:lvl1pPr algn="l">
              <a:defRPr sz="6000" b="1"/>
            </a:lvl1pPr>
          </a:lstStyle>
          <a:p>
            <a:r>
              <a:rPr lang="sv-SE" dirty="0"/>
              <a:t>Klicka här för att ändra mall för rubrikformat</a:t>
            </a:r>
          </a:p>
        </p:txBody>
      </p:sp>
      <p:sp>
        <p:nvSpPr>
          <p:cNvPr id="10" name="Underrubrik 2">
            <a:extLst>
              <a:ext uri="{FF2B5EF4-FFF2-40B4-BE49-F238E27FC236}">
                <a16:creationId xmlns:a16="http://schemas.microsoft.com/office/drawing/2014/main" id="{B468494F-8F6D-C44B-A5C4-38891B4DC143}"/>
              </a:ext>
            </a:extLst>
          </p:cNvPr>
          <p:cNvSpPr>
            <a:spLocks noGrp="1"/>
          </p:cNvSpPr>
          <p:nvPr>
            <p:ph type="subTitle" idx="1"/>
          </p:nvPr>
        </p:nvSpPr>
        <p:spPr>
          <a:xfrm>
            <a:off x="702000" y="3602038"/>
            <a:ext cx="7398000" cy="244403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94359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BC85F-D6BC-C240-860B-57CFF0A7F16B}"/>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508A0B5-FE2D-ED48-9B1E-35FB317820A9}"/>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13" name="Platshållare för datum 12">
            <a:extLst>
              <a:ext uri="{FF2B5EF4-FFF2-40B4-BE49-F238E27FC236}">
                <a16:creationId xmlns:a16="http://schemas.microsoft.com/office/drawing/2014/main" id="{61CF780F-1E9F-7949-AA24-756293EBC371}"/>
              </a:ext>
            </a:extLst>
          </p:cNvPr>
          <p:cNvSpPr>
            <a:spLocks noGrp="1"/>
          </p:cNvSpPr>
          <p:nvPr>
            <p:ph type="dt" sz="half" idx="10"/>
          </p:nvPr>
        </p:nvSpPr>
        <p:spPr/>
        <p:txBody>
          <a:bodyPr/>
          <a:lstStyle/>
          <a:p>
            <a:fld id="{4C73CB21-236D-DD4C-A078-43331D0126A4}" type="datetime1">
              <a:rPr lang="sv-SE" smtClean="0"/>
              <a:t>2026-03-26</a:t>
            </a:fld>
            <a:endParaRPr lang="sv-SE" dirty="0"/>
          </a:p>
        </p:txBody>
      </p:sp>
      <p:sp>
        <p:nvSpPr>
          <p:cNvPr id="14" name="Platshållare för bildnummer 13">
            <a:extLst>
              <a:ext uri="{FF2B5EF4-FFF2-40B4-BE49-F238E27FC236}">
                <a16:creationId xmlns:a16="http://schemas.microsoft.com/office/drawing/2014/main" id="{54F57519-06A4-934D-A493-3F0FA3D11C6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7" name="Platshållare för text 4">
            <a:extLst>
              <a:ext uri="{FF2B5EF4-FFF2-40B4-BE49-F238E27FC236}">
                <a16:creationId xmlns:a16="http://schemas.microsoft.com/office/drawing/2014/main" id="{4ADCC13E-FDDD-FB49-9907-FEC612BD2579}"/>
              </a:ext>
            </a:extLst>
          </p:cNvPr>
          <p:cNvSpPr>
            <a:spLocks noGrp="1"/>
          </p:cNvSpPr>
          <p:nvPr>
            <p:ph type="body" sz="quarter" idx="13" hasCustomPrompt="1"/>
          </p:nvPr>
        </p:nvSpPr>
        <p:spPr>
          <a:xfrm>
            <a:off x="714374" y="674688"/>
            <a:ext cx="10640025"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Tree>
    <p:extLst>
      <p:ext uri="{BB962C8B-B14F-4D97-AF65-F5344CB8AC3E}">
        <p14:creationId xmlns:p14="http://schemas.microsoft.com/office/powerpoint/2010/main" val="29802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EA279-7D56-8B46-B1F0-9666275602BD}"/>
              </a:ext>
            </a:extLst>
          </p:cNvPr>
          <p:cNvSpPr>
            <a:spLocks noGrp="1"/>
          </p:cNvSpPr>
          <p:nvPr>
            <p:ph type="title"/>
          </p:nvPr>
        </p:nvSpPr>
        <p:spPr/>
        <p:txBody>
          <a:bodyPr/>
          <a:lstStyle/>
          <a:p>
            <a:r>
              <a:rPr lang="sv-SE"/>
              <a:t>Klicka här för att ändra mall för rubrikformat</a:t>
            </a:r>
          </a:p>
        </p:txBody>
      </p:sp>
      <p:sp>
        <p:nvSpPr>
          <p:cNvPr id="10" name="Platshållare för datum 9">
            <a:extLst>
              <a:ext uri="{FF2B5EF4-FFF2-40B4-BE49-F238E27FC236}">
                <a16:creationId xmlns:a16="http://schemas.microsoft.com/office/drawing/2014/main" id="{14272899-2C1C-E848-B074-A78E6C17B8B6}"/>
              </a:ext>
            </a:extLst>
          </p:cNvPr>
          <p:cNvSpPr>
            <a:spLocks noGrp="1"/>
          </p:cNvSpPr>
          <p:nvPr>
            <p:ph type="dt" sz="half" idx="10"/>
          </p:nvPr>
        </p:nvSpPr>
        <p:spPr/>
        <p:txBody>
          <a:bodyPr/>
          <a:lstStyle/>
          <a:p>
            <a:fld id="{184E9C17-9AFC-DA4F-803A-D6786AF7B956}" type="datetime1">
              <a:rPr lang="sv-SE" smtClean="0"/>
              <a:t>2026-03-26</a:t>
            </a:fld>
            <a:endParaRPr lang="sv-SE" dirty="0"/>
          </a:p>
        </p:txBody>
      </p:sp>
      <p:sp>
        <p:nvSpPr>
          <p:cNvPr id="11" name="Platshållare för bildnummer 10">
            <a:extLst>
              <a:ext uri="{FF2B5EF4-FFF2-40B4-BE49-F238E27FC236}">
                <a16:creationId xmlns:a16="http://schemas.microsoft.com/office/drawing/2014/main" id="{04B4B24D-6F73-5F43-BDD6-5C2177927595}"/>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91675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9" name="Platshållare för datum 8">
            <a:extLst>
              <a:ext uri="{FF2B5EF4-FFF2-40B4-BE49-F238E27FC236}">
                <a16:creationId xmlns:a16="http://schemas.microsoft.com/office/drawing/2014/main" id="{1DE60ED6-BFD1-0841-9826-A1914067066E}"/>
              </a:ext>
            </a:extLst>
          </p:cNvPr>
          <p:cNvSpPr>
            <a:spLocks noGrp="1"/>
          </p:cNvSpPr>
          <p:nvPr>
            <p:ph type="dt" sz="half" idx="10"/>
          </p:nvPr>
        </p:nvSpPr>
        <p:spPr/>
        <p:txBody>
          <a:bodyPr/>
          <a:lstStyle/>
          <a:p>
            <a:fld id="{3633496C-5796-6342-9DF0-725AAB6246AA}" type="datetime1">
              <a:rPr lang="sv-SE" smtClean="0"/>
              <a:t>2026-03-26</a:t>
            </a:fld>
            <a:endParaRPr lang="sv-SE" dirty="0"/>
          </a:p>
        </p:txBody>
      </p:sp>
      <p:sp>
        <p:nvSpPr>
          <p:cNvPr id="10" name="Platshållare för bildnummer 9">
            <a:extLst>
              <a:ext uri="{FF2B5EF4-FFF2-40B4-BE49-F238E27FC236}">
                <a16:creationId xmlns:a16="http://schemas.microsoft.com/office/drawing/2014/main" id="{F93CD1C2-DE22-EC4B-9EBC-2A6105E41141}"/>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428053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Avdelare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501200"/>
            <a:ext cx="10643874"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981600"/>
            <a:ext cx="1064387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Platshållare för datum 10">
            <a:extLst>
              <a:ext uri="{FF2B5EF4-FFF2-40B4-BE49-F238E27FC236}">
                <a16:creationId xmlns:a16="http://schemas.microsoft.com/office/drawing/2014/main" id="{A8E31720-85DD-F448-A1B3-10418172236F}"/>
              </a:ext>
            </a:extLst>
          </p:cNvPr>
          <p:cNvSpPr>
            <a:spLocks noGrp="1"/>
          </p:cNvSpPr>
          <p:nvPr>
            <p:ph type="dt" sz="half" idx="10"/>
          </p:nvPr>
        </p:nvSpPr>
        <p:spPr/>
        <p:txBody>
          <a:bodyPr/>
          <a:lstStyle/>
          <a:p>
            <a:fld id="{18478B3A-3C29-3A42-82D3-C17AF2434F45}" type="datetime1">
              <a:rPr lang="sv-SE" smtClean="0"/>
              <a:t>2026-03-26</a:t>
            </a:fld>
            <a:endParaRPr lang="sv-SE" dirty="0"/>
          </a:p>
        </p:txBody>
      </p:sp>
      <p:sp>
        <p:nvSpPr>
          <p:cNvPr id="12" name="Platshållare för bildnummer 11">
            <a:extLst>
              <a:ext uri="{FF2B5EF4-FFF2-40B4-BE49-F238E27FC236}">
                <a16:creationId xmlns:a16="http://schemas.microsoft.com/office/drawing/2014/main" id="{658B9CB2-0348-494A-A64F-FDEB91C00D44}"/>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803804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Avdelare med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437CD4-64B2-D443-8EF5-BAC52C419CA1}"/>
              </a:ext>
            </a:extLst>
          </p:cNvPr>
          <p:cNvSpPr>
            <a:spLocks noGrp="1"/>
          </p:cNvSpPr>
          <p:nvPr>
            <p:ph type="ctrTitle"/>
          </p:nvPr>
        </p:nvSpPr>
        <p:spPr>
          <a:xfrm>
            <a:off x="702000" y="1122363"/>
            <a:ext cx="9144000" cy="2387600"/>
          </a:xfrm>
        </p:spPr>
        <p:txBody>
          <a:bodyPr anchor="b"/>
          <a:lstStyle>
            <a:lvl1pPr algn="l">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ECBDE3F2-F85B-884D-A94F-3E0D21DADF32}"/>
              </a:ext>
            </a:extLst>
          </p:cNvPr>
          <p:cNvSpPr>
            <a:spLocks noGrp="1"/>
          </p:cNvSpPr>
          <p:nvPr>
            <p:ph type="subTitle" idx="1"/>
          </p:nvPr>
        </p:nvSpPr>
        <p:spPr>
          <a:xfrm>
            <a:off x="702000" y="3602038"/>
            <a:ext cx="7398000" cy="1655762"/>
          </a:xfrm>
        </p:spPr>
        <p:txBody>
          <a:bodyPr lIns="108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7" name="Platshållare för datum 6">
            <a:extLst>
              <a:ext uri="{FF2B5EF4-FFF2-40B4-BE49-F238E27FC236}">
                <a16:creationId xmlns:a16="http://schemas.microsoft.com/office/drawing/2014/main" id="{2C1CF289-CC33-B342-9809-521C18DD9073}"/>
              </a:ext>
            </a:extLst>
          </p:cNvPr>
          <p:cNvSpPr>
            <a:spLocks noGrp="1"/>
          </p:cNvSpPr>
          <p:nvPr>
            <p:ph type="dt" sz="half" idx="10"/>
          </p:nvPr>
        </p:nvSpPr>
        <p:spPr/>
        <p:txBody>
          <a:bodyPr/>
          <a:lstStyle/>
          <a:p>
            <a:fld id="{3F652986-060D-8C4E-AA80-5C0C82356081}" type="datetime1">
              <a:rPr lang="sv-SE" smtClean="0"/>
              <a:t>2026-03-26</a:t>
            </a:fld>
            <a:endParaRPr lang="sv-SE" dirty="0"/>
          </a:p>
        </p:txBody>
      </p:sp>
      <p:sp>
        <p:nvSpPr>
          <p:cNvPr id="8" name="Platshållare för bildnummer 7">
            <a:extLst>
              <a:ext uri="{FF2B5EF4-FFF2-40B4-BE49-F238E27FC236}">
                <a16:creationId xmlns:a16="http://schemas.microsoft.com/office/drawing/2014/main" id="{71F0B062-C332-F84D-870C-75EF2D218093}"/>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009550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Avdelare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E06E24-4DD4-1740-998E-A12971FA1EEA}"/>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533D95A-BE6C-D242-B2FB-001805A0BD14}"/>
              </a:ext>
            </a:extLst>
          </p:cNvPr>
          <p:cNvSpPr>
            <a:spLocks noGrp="1"/>
          </p:cNvSpPr>
          <p:nvPr>
            <p:ph type="body" idx="1"/>
          </p:nvPr>
        </p:nvSpPr>
        <p:spPr>
          <a:xfrm>
            <a:off x="701999" y="4589463"/>
            <a:ext cx="10652399" cy="1430947"/>
          </a:xfrm>
        </p:spPr>
        <p:txBody>
          <a:bodyPr lIns="108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9" name="Platshållare för datum 8">
            <a:extLst>
              <a:ext uri="{FF2B5EF4-FFF2-40B4-BE49-F238E27FC236}">
                <a16:creationId xmlns:a16="http://schemas.microsoft.com/office/drawing/2014/main" id="{5D17CA25-4CC3-3444-9767-A75E829C4305}"/>
              </a:ext>
            </a:extLst>
          </p:cNvPr>
          <p:cNvSpPr>
            <a:spLocks noGrp="1"/>
          </p:cNvSpPr>
          <p:nvPr>
            <p:ph type="dt" sz="half" idx="10"/>
          </p:nvPr>
        </p:nvSpPr>
        <p:spPr/>
        <p:txBody>
          <a:bodyPr/>
          <a:lstStyle/>
          <a:p>
            <a:fld id="{A99AA629-9DA1-4D4D-9710-0041EC134FAC}" type="datetime1">
              <a:rPr lang="sv-SE" smtClean="0"/>
              <a:t>2026-03-26</a:t>
            </a:fld>
            <a:endParaRPr lang="sv-SE" dirty="0"/>
          </a:p>
        </p:txBody>
      </p:sp>
      <p:sp>
        <p:nvSpPr>
          <p:cNvPr id="10" name="Platshållare för bildnummer 9">
            <a:extLst>
              <a:ext uri="{FF2B5EF4-FFF2-40B4-BE49-F238E27FC236}">
                <a16:creationId xmlns:a16="http://schemas.microsoft.com/office/drawing/2014/main" id="{1F60DAA8-4ADA-E44B-B1A9-C89A4626A524}"/>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7" name="Platshållare för text 4">
            <a:extLst>
              <a:ext uri="{FF2B5EF4-FFF2-40B4-BE49-F238E27FC236}">
                <a16:creationId xmlns:a16="http://schemas.microsoft.com/office/drawing/2014/main" id="{2DF5E65D-2A88-3F4D-9114-6661F3A1FB5B}"/>
              </a:ext>
            </a:extLst>
          </p:cNvPr>
          <p:cNvSpPr>
            <a:spLocks noGrp="1"/>
          </p:cNvSpPr>
          <p:nvPr>
            <p:ph type="body" sz="quarter" idx="13" hasCustomPrompt="1"/>
          </p:nvPr>
        </p:nvSpPr>
        <p:spPr>
          <a:xfrm>
            <a:off x="714374" y="674688"/>
            <a:ext cx="10640023"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Tree>
    <p:extLst>
      <p:ext uri="{BB962C8B-B14F-4D97-AF65-F5344CB8AC3E}">
        <p14:creationId xmlns:p14="http://schemas.microsoft.com/office/powerpoint/2010/main" val="277767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ubrik + text + mindre bi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B170059-0F87-0B48-BDF5-39A605683F6F}"/>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E7059F28-D1BC-5548-ACE1-942526B8611F}"/>
              </a:ext>
            </a:extLst>
          </p:cNvPr>
          <p:cNvSpPr>
            <a:spLocks noGrp="1"/>
          </p:cNvSpPr>
          <p:nvPr>
            <p:ph type="body" sz="half" idx="10"/>
          </p:nvPr>
        </p:nvSpPr>
        <p:spPr>
          <a:xfrm>
            <a:off x="702000" y="2214000"/>
            <a:ext cx="6449196" cy="382807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8" name="Platshållare för bild 20">
            <a:extLst>
              <a:ext uri="{FF2B5EF4-FFF2-40B4-BE49-F238E27FC236}">
                <a16:creationId xmlns:a16="http://schemas.microsoft.com/office/drawing/2014/main" id="{FCC851A6-9229-1048-A29C-AD4AEFBA401C}"/>
              </a:ext>
            </a:extLst>
          </p:cNvPr>
          <p:cNvSpPr>
            <a:spLocks noGrp="1"/>
          </p:cNvSpPr>
          <p:nvPr>
            <p:ph type="pic" sz="quarter" idx="11" hasCustomPrompt="1"/>
          </p:nvPr>
        </p:nvSpPr>
        <p:spPr>
          <a:xfrm>
            <a:off x="7835153" y="1"/>
            <a:ext cx="4356847"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2" name="Platshållare för datum 1">
            <a:extLst>
              <a:ext uri="{FF2B5EF4-FFF2-40B4-BE49-F238E27FC236}">
                <a16:creationId xmlns:a16="http://schemas.microsoft.com/office/drawing/2014/main" id="{39E62876-DC10-0C44-8640-1EB3D35BC80A}"/>
              </a:ext>
            </a:extLst>
          </p:cNvPr>
          <p:cNvSpPr>
            <a:spLocks noGrp="1"/>
          </p:cNvSpPr>
          <p:nvPr>
            <p:ph type="dt" sz="half" idx="12"/>
          </p:nvPr>
        </p:nvSpPr>
        <p:spPr/>
        <p:txBody>
          <a:bodyPr/>
          <a:lstStyle/>
          <a:p>
            <a:fld id="{8135D97D-0204-BC4D-9F72-801532D4374C}" type="datetime1">
              <a:rPr lang="sv-SE" smtClean="0"/>
              <a:t>2026-03-26</a:t>
            </a:fld>
            <a:endParaRPr lang="sv-SE" dirty="0"/>
          </a:p>
        </p:txBody>
      </p:sp>
      <p:sp>
        <p:nvSpPr>
          <p:cNvPr id="3" name="Platshållare för bildnummer 2">
            <a:extLst>
              <a:ext uri="{FF2B5EF4-FFF2-40B4-BE49-F238E27FC236}">
                <a16:creationId xmlns:a16="http://schemas.microsoft.com/office/drawing/2014/main" id="{2F33146D-1D22-DD46-ADCC-A048DF111088}"/>
              </a:ext>
            </a:extLst>
          </p:cNvPr>
          <p:cNvSpPr>
            <a:spLocks noGrp="1"/>
          </p:cNvSpPr>
          <p:nvPr>
            <p:ph type="sldNum" sz="quarter" idx="13"/>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2756955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ubrik + tex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457200"/>
            <a:ext cx="4412526" cy="1600200"/>
          </a:xfrm>
        </p:spPr>
        <p:txBody>
          <a:bodyPr anchor="b"/>
          <a:lstStyle>
            <a:lvl1pPr>
              <a:defRPr sz="3200"/>
            </a:lvl1pPr>
          </a:lstStyle>
          <a:p>
            <a:r>
              <a:rPr lang="sv-SE" dirty="0"/>
              <a:t>Klicka här för att ändra mall för rubrikformat</a:t>
            </a:r>
          </a:p>
        </p:txBody>
      </p:sp>
      <p:sp>
        <p:nvSpPr>
          <p:cNvPr id="9" name="Platshållare för text 3">
            <a:extLst>
              <a:ext uri="{FF2B5EF4-FFF2-40B4-BE49-F238E27FC236}">
                <a16:creationId xmlns:a16="http://schemas.microsoft.com/office/drawing/2014/main" id="{6C29A0D9-B473-7248-A823-68BAE226FEDB}"/>
              </a:ext>
            </a:extLst>
          </p:cNvPr>
          <p:cNvSpPr>
            <a:spLocks noGrp="1"/>
          </p:cNvSpPr>
          <p:nvPr>
            <p:ph type="body" sz="half" idx="13"/>
          </p:nvPr>
        </p:nvSpPr>
        <p:spPr>
          <a:xfrm>
            <a:off x="702000" y="2214000"/>
            <a:ext cx="4412526" cy="384316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84D5FD3B-8BFB-C840-BB68-52B6D8E1FD78}" type="datetime1">
              <a:rPr lang="sv-SE" smtClean="0"/>
              <a:t>2026-03-26</a:t>
            </a:fld>
            <a:endParaRPr lang="sv-SE" dirty="0"/>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417454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4442EFFB-A604-B049-B72C-B6E781223313}"/>
              </a:ext>
            </a:extLst>
          </p:cNvPr>
          <p:cNvSpPr>
            <a:spLocks noGrp="1"/>
          </p:cNvSpPr>
          <p:nvPr>
            <p:ph type="dt" sz="half" idx="10"/>
          </p:nvPr>
        </p:nvSpPr>
        <p:spPr/>
        <p:txBody>
          <a:bodyPr/>
          <a:lstStyle/>
          <a:p>
            <a:fld id="{43BCF8A6-39F0-CC42-9FEF-70E6BF77B1CC}" type="datetime1">
              <a:rPr lang="sv-SE" smtClean="0"/>
              <a:t>2026-03-26</a:t>
            </a:fld>
            <a:endParaRPr lang="sv-SE" dirty="0"/>
          </a:p>
        </p:txBody>
      </p:sp>
      <p:sp>
        <p:nvSpPr>
          <p:cNvPr id="8" name="Platshållare för bildnummer 7">
            <a:extLst>
              <a:ext uri="{FF2B5EF4-FFF2-40B4-BE49-F238E27FC236}">
                <a16:creationId xmlns:a16="http://schemas.microsoft.com/office/drawing/2014/main" id="{F459FAC8-B384-3844-8498-CC83E04C940E}"/>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30B80755-C743-0540-BFA2-CF7F5FEA4230}"/>
              </a:ext>
            </a:extLst>
          </p:cNvPr>
          <p:cNvSpPr>
            <a:spLocks noGrp="1"/>
          </p:cNvSpPr>
          <p:nvPr>
            <p:ph type="title"/>
          </p:nvPr>
        </p:nvSpPr>
        <p:spPr>
          <a:xfrm>
            <a:off x="702000" y="365125"/>
            <a:ext cx="10651539" cy="1325563"/>
          </a:xfrm>
        </p:spPr>
        <p:txBody>
          <a:bodyPr/>
          <a:lstStyle/>
          <a:p>
            <a:r>
              <a:rPr lang="sv-SE" dirty="0"/>
              <a:t>Klicka här för att ändra mall för rubrikformat</a:t>
            </a:r>
          </a:p>
        </p:txBody>
      </p:sp>
      <p:sp>
        <p:nvSpPr>
          <p:cNvPr id="10" name="Platshållare för innehåll 2">
            <a:extLst>
              <a:ext uri="{FF2B5EF4-FFF2-40B4-BE49-F238E27FC236}">
                <a16:creationId xmlns:a16="http://schemas.microsoft.com/office/drawing/2014/main" id="{8B2A6913-AD6C-DE41-870A-CB029E2F6DC7}"/>
              </a:ext>
            </a:extLst>
          </p:cNvPr>
          <p:cNvSpPr>
            <a:spLocks noGrp="1"/>
          </p:cNvSpPr>
          <p:nvPr>
            <p:ph idx="1" hasCustomPrompt="1"/>
          </p:nvPr>
        </p:nvSpPr>
        <p:spPr>
          <a:xfrm>
            <a:off x="702261" y="1825625"/>
            <a:ext cx="10652139" cy="4212024"/>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p:txBody>
      </p:sp>
    </p:spTree>
    <p:extLst>
      <p:ext uri="{BB962C8B-B14F-4D97-AF65-F5344CB8AC3E}">
        <p14:creationId xmlns:p14="http://schemas.microsoft.com/office/powerpoint/2010/main" val="393589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itat + bild">
    <p:spTree>
      <p:nvGrpSpPr>
        <p:cNvPr id="1" name=""/>
        <p:cNvGrpSpPr/>
        <p:nvPr/>
      </p:nvGrpSpPr>
      <p:grpSpPr>
        <a:xfrm>
          <a:off x="0" y="0"/>
          <a:ext cx="0" cy="0"/>
          <a:chOff x="0" y="0"/>
          <a:chExt cx="0" cy="0"/>
        </a:xfrm>
      </p:grpSpPr>
      <p:sp>
        <p:nvSpPr>
          <p:cNvPr id="4" name="Platshållare för bild 20">
            <a:extLst>
              <a:ext uri="{FF2B5EF4-FFF2-40B4-BE49-F238E27FC236}">
                <a16:creationId xmlns:a16="http://schemas.microsoft.com/office/drawing/2014/main" id="{5C4CB962-D145-2D4C-A316-0BE10FDC7BC9}"/>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8" name="Rubrik 1">
            <a:extLst>
              <a:ext uri="{FF2B5EF4-FFF2-40B4-BE49-F238E27FC236}">
                <a16:creationId xmlns:a16="http://schemas.microsoft.com/office/drawing/2014/main" id="{9DF24E81-33DA-0146-B657-500252DECCD1}"/>
              </a:ext>
            </a:extLst>
          </p:cNvPr>
          <p:cNvSpPr>
            <a:spLocks noGrp="1"/>
          </p:cNvSpPr>
          <p:nvPr>
            <p:ph type="title"/>
          </p:nvPr>
        </p:nvSpPr>
        <p:spPr>
          <a:xfrm>
            <a:off x="702000" y="1498060"/>
            <a:ext cx="4412526" cy="3988340"/>
          </a:xfrm>
        </p:spPr>
        <p:txBody>
          <a:bodyPr anchor="ctr"/>
          <a:lstStyle>
            <a:lvl1pPr>
              <a:defRPr sz="3200" b="0" i="1">
                <a:latin typeface="Averta Regular" pitchFamily="2" charset="77"/>
              </a:defRPr>
            </a:lvl1pPr>
          </a:lstStyle>
          <a:p>
            <a:r>
              <a:rPr lang="sv-SE" dirty="0"/>
              <a:t>Klicka här för att ändra mall för rubrikformat</a:t>
            </a:r>
          </a:p>
        </p:txBody>
      </p:sp>
      <p:sp>
        <p:nvSpPr>
          <p:cNvPr id="2" name="Platshållare för datum 1">
            <a:extLst>
              <a:ext uri="{FF2B5EF4-FFF2-40B4-BE49-F238E27FC236}">
                <a16:creationId xmlns:a16="http://schemas.microsoft.com/office/drawing/2014/main" id="{289F9FC7-51C1-B14B-AB67-B4FFF44C107A}"/>
              </a:ext>
            </a:extLst>
          </p:cNvPr>
          <p:cNvSpPr>
            <a:spLocks noGrp="1"/>
          </p:cNvSpPr>
          <p:nvPr>
            <p:ph type="dt" sz="half" idx="14"/>
          </p:nvPr>
        </p:nvSpPr>
        <p:spPr/>
        <p:txBody>
          <a:bodyPr/>
          <a:lstStyle/>
          <a:p>
            <a:fld id="{9F06748F-E082-8C44-850A-51A7066E4B3E}" type="datetime1">
              <a:rPr lang="sv-SE" smtClean="0"/>
              <a:t>2026-03-26</a:t>
            </a:fld>
            <a:endParaRPr lang="sv-SE" dirty="0"/>
          </a:p>
        </p:txBody>
      </p:sp>
      <p:sp>
        <p:nvSpPr>
          <p:cNvPr id="3" name="Platshållare för bildnummer 2">
            <a:extLst>
              <a:ext uri="{FF2B5EF4-FFF2-40B4-BE49-F238E27FC236}">
                <a16:creationId xmlns:a16="http://schemas.microsoft.com/office/drawing/2014/main" id="{F31E0CE2-3734-504D-BAA6-3BC72F6B2F69}"/>
              </a:ext>
            </a:extLst>
          </p:cNvPr>
          <p:cNvSpPr>
            <a:spLocks noGrp="1"/>
          </p:cNvSpPr>
          <p:nvPr>
            <p:ph type="sldNum" sz="quarter" idx="15"/>
          </p:nvPr>
        </p:nvSpPr>
        <p:spPr/>
        <p:txBody>
          <a:bodyPr/>
          <a:lstStyle/>
          <a:p>
            <a:fld id="{A3FDC6D7-55FA-E04E-9C93-5B0D56E47450}" type="slidenum">
              <a:rPr lang="sv-SE" smtClean="0"/>
              <a:pPr/>
              <a:t>‹#›</a:t>
            </a:fld>
            <a:endParaRPr lang="sv-SE" dirty="0"/>
          </a:p>
        </p:txBody>
      </p:sp>
      <p:pic>
        <p:nvPicPr>
          <p:cNvPr id="16" name="Bild 15">
            <a:extLst>
              <a:ext uri="{FF2B5EF4-FFF2-40B4-BE49-F238E27FC236}">
                <a16:creationId xmlns:a16="http://schemas.microsoft.com/office/drawing/2014/main" id="{3B020C8D-785E-BA45-A20B-D1ED9AA605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1087"/>
            <a:ext cx="1319981" cy="1149661"/>
          </a:xfrm>
          <a:prstGeom prst="rect">
            <a:avLst/>
          </a:prstGeom>
        </p:spPr>
      </p:pic>
      <p:pic>
        <p:nvPicPr>
          <p:cNvPr id="17" name="Bild 16">
            <a:extLst>
              <a:ext uri="{FF2B5EF4-FFF2-40B4-BE49-F238E27FC236}">
                <a16:creationId xmlns:a16="http://schemas.microsoft.com/office/drawing/2014/main" id="{51FB4A55-7EFA-394A-80FC-0763C10B55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65448" y="5868597"/>
            <a:ext cx="1319981" cy="1149661"/>
          </a:xfrm>
          <a:prstGeom prst="rect">
            <a:avLst/>
          </a:prstGeom>
        </p:spPr>
      </p:pic>
    </p:spTree>
    <p:extLst>
      <p:ext uri="{BB962C8B-B14F-4D97-AF65-F5344CB8AC3E}">
        <p14:creationId xmlns:p14="http://schemas.microsoft.com/office/powerpoint/2010/main" val="2836245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Logotyp">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CFE0B33-A93F-274B-BEA8-ECA94A0BF2F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8D340A64-BC28-A340-88E0-604BB3EFD3A4}"/>
              </a:ext>
            </a:extLst>
          </p:cNvPr>
          <p:cNvSpPr>
            <a:spLocks noGrp="1"/>
          </p:cNvSpPr>
          <p:nvPr>
            <p:ph type="dt" sz="half" idx="10"/>
          </p:nvPr>
        </p:nvSpPr>
        <p:spPr/>
        <p:txBody>
          <a:bodyPr/>
          <a:lstStyle/>
          <a:p>
            <a:fld id="{21736908-796E-0E40-9AEC-A0168606F10B}" type="datetime1">
              <a:rPr lang="sv-SE" smtClean="0"/>
              <a:t>2026-03-26</a:t>
            </a:fld>
            <a:endParaRPr lang="sv-SE" dirty="0"/>
          </a:p>
        </p:txBody>
      </p:sp>
      <p:sp>
        <p:nvSpPr>
          <p:cNvPr id="3" name="Platshållare för bildnummer 2">
            <a:extLst>
              <a:ext uri="{FF2B5EF4-FFF2-40B4-BE49-F238E27FC236}">
                <a16:creationId xmlns:a16="http://schemas.microsoft.com/office/drawing/2014/main" id="{74972826-5AAC-E849-867C-13ED7FBF03F3}"/>
              </a:ext>
            </a:extLst>
          </p:cNvPr>
          <p:cNvSpPr>
            <a:spLocks noGrp="1"/>
          </p:cNvSpPr>
          <p:nvPr>
            <p:ph type="sldNum" sz="quarter" idx="11"/>
          </p:nvPr>
        </p:nvSpPr>
        <p:spPr/>
        <p:txBody>
          <a:body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D32BCE39-4CF9-7F60-25EB-43039A2BE62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358000" y="2055600"/>
            <a:ext cx="7776000" cy="2462400"/>
          </a:xfrm>
          <a:prstGeom prst="rect">
            <a:avLst/>
          </a:prstGeom>
        </p:spPr>
      </p:pic>
    </p:spTree>
    <p:extLst>
      <p:ext uri="{BB962C8B-B14F-4D97-AF65-F5344CB8AC3E}">
        <p14:creationId xmlns:p14="http://schemas.microsoft.com/office/powerpoint/2010/main" val="1153862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643BF459-DDF1-2A4B-8CB6-D2911EB32C68}"/>
              </a:ext>
            </a:extLst>
          </p:cNvPr>
          <p:cNvSpPr>
            <a:spLocks noGrp="1"/>
          </p:cNvSpPr>
          <p:nvPr>
            <p:ph type="ctrTitle"/>
          </p:nvPr>
        </p:nvSpPr>
        <p:spPr>
          <a:xfrm>
            <a:off x="702000" y="1501200"/>
            <a:ext cx="10648800" cy="2387600"/>
          </a:xfrm>
        </p:spPr>
        <p:txBody>
          <a:bodyPr anchor="b"/>
          <a:lstStyle>
            <a:lvl1pPr algn="ctr">
              <a:defRPr sz="6000" b="1" i="0">
                <a:latin typeface="Arial" panose="020B0604020202020204" pitchFamily="34" charset="0"/>
                <a:cs typeface="Arial" panose="020B0604020202020204" pitchFamily="34" charset="0"/>
              </a:defRPr>
            </a:lvl1pPr>
          </a:lstStyle>
          <a:p>
            <a:r>
              <a:rPr lang="sv-SE" dirty="0"/>
              <a:t>Klicka här för att ändra mall för rubrikformat</a:t>
            </a:r>
          </a:p>
        </p:txBody>
      </p:sp>
      <p:sp>
        <p:nvSpPr>
          <p:cNvPr id="8" name="Underrubrik 2">
            <a:extLst>
              <a:ext uri="{FF2B5EF4-FFF2-40B4-BE49-F238E27FC236}">
                <a16:creationId xmlns:a16="http://schemas.microsoft.com/office/drawing/2014/main" id="{3717AB5C-579B-7442-88FD-F077F7E33E26}"/>
              </a:ext>
            </a:extLst>
          </p:cNvPr>
          <p:cNvSpPr>
            <a:spLocks noGrp="1"/>
          </p:cNvSpPr>
          <p:nvPr>
            <p:ph type="subTitle" idx="1"/>
          </p:nvPr>
        </p:nvSpPr>
        <p:spPr>
          <a:xfrm>
            <a:off x="702000" y="3981600"/>
            <a:ext cx="10648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9" name="Platshållare för datum 8">
            <a:extLst>
              <a:ext uri="{FF2B5EF4-FFF2-40B4-BE49-F238E27FC236}">
                <a16:creationId xmlns:a16="http://schemas.microsoft.com/office/drawing/2014/main" id="{A80CEC23-039E-444A-9B15-DAC26BFA73F1}"/>
              </a:ext>
            </a:extLst>
          </p:cNvPr>
          <p:cNvSpPr>
            <a:spLocks noGrp="1"/>
          </p:cNvSpPr>
          <p:nvPr>
            <p:ph type="dt" sz="half" idx="10"/>
          </p:nvPr>
        </p:nvSpPr>
        <p:spPr/>
        <p:txBody>
          <a:bodyPr/>
          <a:lstStyle/>
          <a:p>
            <a:fld id="{538211AE-0B62-894A-8A92-C0B685B79AB7}" type="datetime1">
              <a:rPr lang="sv-SE" smtClean="0"/>
              <a:t>2026-03-26</a:t>
            </a:fld>
            <a:endParaRPr lang="sv-SE" dirty="0"/>
          </a:p>
        </p:txBody>
      </p:sp>
      <p:sp>
        <p:nvSpPr>
          <p:cNvPr id="10" name="Platshållare för bildnummer 9">
            <a:extLst>
              <a:ext uri="{FF2B5EF4-FFF2-40B4-BE49-F238E27FC236}">
                <a16:creationId xmlns:a16="http://schemas.microsoft.com/office/drawing/2014/main" id="{C7442396-EB0C-9B4D-8B5A-74710A3F1A01}"/>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00570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982D450A-EBAB-784A-B614-98564C2FCF3D}"/>
              </a:ext>
            </a:extLst>
          </p:cNvPr>
          <p:cNvSpPr>
            <a:spLocks noGrp="1"/>
          </p:cNvSpPr>
          <p:nvPr>
            <p:ph type="dt" sz="half" idx="10"/>
          </p:nvPr>
        </p:nvSpPr>
        <p:spPr/>
        <p:txBody>
          <a:bodyPr/>
          <a:lstStyle/>
          <a:p>
            <a:fld id="{5635777F-EA2C-4448-BB0C-FFF4FB131B36}" type="datetime1">
              <a:rPr lang="sv-SE" smtClean="0"/>
              <a:t>2026-03-26</a:t>
            </a:fld>
            <a:endParaRPr lang="sv-SE" dirty="0"/>
          </a:p>
        </p:txBody>
      </p:sp>
      <p:sp>
        <p:nvSpPr>
          <p:cNvPr id="8" name="Platshållare för bildnummer 7">
            <a:extLst>
              <a:ext uri="{FF2B5EF4-FFF2-40B4-BE49-F238E27FC236}">
                <a16:creationId xmlns:a16="http://schemas.microsoft.com/office/drawing/2014/main" id="{E0B55B3A-A3EB-B44B-A6DE-62288EE9143A}"/>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98D5A628-7C5D-314E-B13E-3DA842348031}"/>
              </a:ext>
            </a:extLst>
          </p:cNvPr>
          <p:cNvSpPr>
            <a:spLocks noGrp="1"/>
          </p:cNvSpPr>
          <p:nvPr>
            <p:ph type="title"/>
          </p:nvPr>
        </p:nvSpPr>
        <p:spPr>
          <a:xfrm>
            <a:off x="702000" y="365125"/>
            <a:ext cx="10651800" cy="1325563"/>
          </a:xfrm>
        </p:spPr>
        <p:txBody>
          <a:bodyPr/>
          <a:lstStyle/>
          <a:p>
            <a:r>
              <a:rPr lang="sv-SE" dirty="0"/>
              <a:t>Klicka här för att ändra mall för rubrikformat</a:t>
            </a:r>
          </a:p>
        </p:txBody>
      </p:sp>
      <p:sp>
        <p:nvSpPr>
          <p:cNvPr id="10" name="Platshållare för innehåll 2">
            <a:extLst>
              <a:ext uri="{FF2B5EF4-FFF2-40B4-BE49-F238E27FC236}">
                <a16:creationId xmlns:a16="http://schemas.microsoft.com/office/drawing/2014/main" id="{407E4215-5878-CB4C-8E88-778775B900E0}"/>
              </a:ext>
            </a:extLst>
          </p:cNvPr>
          <p:cNvSpPr>
            <a:spLocks noGrp="1"/>
          </p:cNvSpPr>
          <p:nvPr>
            <p:ph idx="1" hasCustomPrompt="1"/>
          </p:nvPr>
        </p:nvSpPr>
        <p:spPr>
          <a:xfrm>
            <a:off x="701999" y="1825625"/>
            <a:ext cx="10651799" cy="4212024"/>
          </a:xfrm>
        </p:spPr>
        <p:txBody>
          <a:bodyPr>
            <a:normAutofit/>
          </a:bodyPr>
          <a:lstStyle>
            <a:lvl1pPr>
              <a:defRPr sz="2400"/>
            </a:lvl1pPr>
          </a:lstStyle>
          <a:p>
            <a:pPr lvl="0"/>
            <a:r>
              <a:rPr lang="sv-SE" dirty="0"/>
              <a:t>Klicka här att skriva text eller klicka på en av symbolerna för att lägga in bild, diagram </a:t>
            </a:r>
            <a:r>
              <a:rPr lang="sv-SE" dirty="0" err="1"/>
              <a:t>etc</a:t>
            </a:r>
            <a:endParaRPr lang="sv-SE" dirty="0"/>
          </a:p>
        </p:txBody>
      </p:sp>
    </p:spTree>
    <p:extLst>
      <p:ext uri="{BB962C8B-B14F-4D97-AF65-F5344CB8AC3E}">
        <p14:creationId xmlns:p14="http://schemas.microsoft.com/office/powerpoint/2010/main" val="831760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734860A-D0A5-1D44-81D8-46F9D85D183A}"/>
              </a:ext>
            </a:extLst>
          </p:cNvPr>
          <p:cNvSpPr>
            <a:spLocks noGrp="1"/>
          </p:cNvSpPr>
          <p:nvPr>
            <p:ph type="title"/>
          </p:nvPr>
        </p:nvSpPr>
        <p:spPr>
          <a:xfrm>
            <a:off x="702000" y="1709738"/>
            <a:ext cx="10652400" cy="2852737"/>
          </a:xfrm>
        </p:spPr>
        <p:txBody>
          <a:bodyPr anchor="b"/>
          <a:lstStyle>
            <a:lvl1pPr>
              <a:defRPr sz="6000"/>
            </a:lvl1pPr>
          </a:lstStyle>
          <a:p>
            <a:r>
              <a:rPr lang="sv-SE"/>
              <a:t>Klicka här för att ändra mall för rubrikformat</a:t>
            </a:r>
          </a:p>
        </p:txBody>
      </p:sp>
      <p:sp>
        <p:nvSpPr>
          <p:cNvPr id="8" name="Platshållare för text 2">
            <a:extLst>
              <a:ext uri="{FF2B5EF4-FFF2-40B4-BE49-F238E27FC236}">
                <a16:creationId xmlns:a16="http://schemas.microsoft.com/office/drawing/2014/main" id="{33ED798C-98BB-784D-A13F-9CC55D36D162}"/>
              </a:ext>
            </a:extLst>
          </p:cNvPr>
          <p:cNvSpPr>
            <a:spLocks noGrp="1"/>
          </p:cNvSpPr>
          <p:nvPr>
            <p:ph type="body" idx="1"/>
          </p:nvPr>
        </p:nvSpPr>
        <p:spPr>
          <a:xfrm>
            <a:off x="702000" y="4589463"/>
            <a:ext cx="10652400" cy="144557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9" name="Platshållare för text 4">
            <a:extLst>
              <a:ext uri="{FF2B5EF4-FFF2-40B4-BE49-F238E27FC236}">
                <a16:creationId xmlns:a16="http://schemas.microsoft.com/office/drawing/2014/main" id="{7E4A081D-5843-AA4F-B41B-E4FE2EFCFAAE}"/>
              </a:ext>
            </a:extLst>
          </p:cNvPr>
          <p:cNvSpPr>
            <a:spLocks noGrp="1"/>
          </p:cNvSpPr>
          <p:nvPr>
            <p:ph type="body" sz="quarter" idx="13" hasCustomPrompt="1"/>
          </p:nvPr>
        </p:nvSpPr>
        <p:spPr>
          <a:xfrm>
            <a:off x="714374" y="674688"/>
            <a:ext cx="10640025"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
        <p:nvSpPr>
          <p:cNvPr id="10" name="Platshållare för datum 9">
            <a:extLst>
              <a:ext uri="{FF2B5EF4-FFF2-40B4-BE49-F238E27FC236}">
                <a16:creationId xmlns:a16="http://schemas.microsoft.com/office/drawing/2014/main" id="{E7E709AB-F0D0-624E-B471-641CCB56223E}"/>
              </a:ext>
            </a:extLst>
          </p:cNvPr>
          <p:cNvSpPr>
            <a:spLocks noGrp="1"/>
          </p:cNvSpPr>
          <p:nvPr>
            <p:ph type="dt" sz="half" idx="14"/>
          </p:nvPr>
        </p:nvSpPr>
        <p:spPr/>
        <p:txBody>
          <a:bodyPr/>
          <a:lstStyle/>
          <a:p>
            <a:fld id="{95D8CC5D-6D4F-B347-9603-C19A2A3FF239}" type="datetime1">
              <a:rPr lang="sv-SE" smtClean="0"/>
              <a:t>2026-03-26</a:t>
            </a:fld>
            <a:endParaRPr lang="sv-SE" dirty="0"/>
          </a:p>
        </p:txBody>
      </p:sp>
      <p:sp>
        <p:nvSpPr>
          <p:cNvPr id="11" name="Platshållare för bildnummer 10">
            <a:extLst>
              <a:ext uri="{FF2B5EF4-FFF2-40B4-BE49-F238E27FC236}">
                <a16:creationId xmlns:a16="http://schemas.microsoft.com/office/drawing/2014/main" id="{ED7A4D6E-67C2-C746-80DE-10F2E6F6FB44}"/>
              </a:ext>
            </a:extLst>
          </p:cNvPr>
          <p:cNvSpPr>
            <a:spLocks noGrp="1"/>
          </p:cNvSpPr>
          <p:nvPr>
            <p:ph type="sldNum" sz="quarter" idx="15"/>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82763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CF9139C-8C6B-D149-91FB-AF1D22E77CD6}"/>
              </a:ext>
            </a:extLst>
          </p:cNvPr>
          <p:cNvSpPr>
            <a:spLocks noGrp="1"/>
          </p:cNvSpPr>
          <p:nvPr>
            <p:ph type="ctrTitle"/>
          </p:nvPr>
        </p:nvSpPr>
        <p:spPr>
          <a:xfrm>
            <a:off x="702000" y="1122363"/>
            <a:ext cx="9144000" cy="2387600"/>
          </a:xfrm>
        </p:spPr>
        <p:txBody>
          <a:bodyPr anchor="b"/>
          <a:lstStyle>
            <a:lvl1pPr algn="l">
              <a:defRPr sz="6000" b="1"/>
            </a:lvl1pPr>
          </a:lstStyle>
          <a:p>
            <a:r>
              <a:rPr lang="sv-SE" dirty="0"/>
              <a:t>Klicka här för att ändra mall för rubrikformat</a:t>
            </a:r>
          </a:p>
        </p:txBody>
      </p:sp>
      <p:sp>
        <p:nvSpPr>
          <p:cNvPr id="8" name="Underrubrik 2">
            <a:extLst>
              <a:ext uri="{FF2B5EF4-FFF2-40B4-BE49-F238E27FC236}">
                <a16:creationId xmlns:a16="http://schemas.microsoft.com/office/drawing/2014/main" id="{A77413C0-0AD8-7E4D-AE1F-0ABDF537D497}"/>
              </a:ext>
            </a:extLst>
          </p:cNvPr>
          <p:cNvSpPr>
            <a:spLocks noGrp="1"/>
          </p:cNvSpPr>
          <p:nvPr>
            <p:ph type="subTitle" idx="1"/>
          </p:nvPr>
        </p:nvSpPr>
        <p:spPr>
          <a:xfrm>
            <a:off x="702000" y="3602038"/>
            <a:ext cx="739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0" name="Platshållare för datum 9">
            <a:extLst>
              <a:ext uri="{FF2B5EF4-FFF2-40B4-BE49-F238E27FC236}">
                <a16:creationId xmlns:a16="http://schemas.microsoft.com/office/drawing/2014/main" id="{9E1738BB-3B1E-9A48-A005-27995C8F6770}"/>
              </a:ext>
            </a:extLst>
          </p:cNvPr>
          <p:cNvSpPr>
            <a:spLocks noGrp="1"/>
          </p:cNvSpPr>
          <p:nvPr>
            <p:ph type="dt" sz="half" idx="10"/>
          </p:nvPr>
        </p:nvSpPr>
        <p:spPr/>
        <p:txBody>
          <a:bodyPr/>
          <a:lstStyle/>
          <a:p>
            <a:fld id="{FCAF7794-AF20-304C-BFAC-32F5EB2993E6}" type="datetime1">
              <a:rPr lang="sv-SE" smtClean="0"/>
              <a:t>2026-03-26</a:t>
            </a:fld>
            <a:endParaRPr lang="sv-SE" dirty="0"/>
          </a:p>
        </p:txBody>
      </p:sp>
      <p:sp>
        <p:nvSpPr>
          <p:cNvPr id="11" name="Platshållare för bildnummer 10">
            <a:extLst>
              <a:ext uri="{FF2B5EF4-FFF2-40B4-BE49-F238E27FC236}">
                <a16:creationId xmlns:a16="http://schemas.microsoft.com/office/drawing/2014/main" id="{31A72B27-3C0E-6D4A-A2BF-C21A46D2D4DD}"/>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2079825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B2129CE-F5DF-384B-B3A0-2E98961DD847}"/>
              </a:ext>
            </a:extLst>
          </p:cNvPr>
          <p:cNvSpPr>
            <a:spLocks noGrp="1"/>
          </p:cNvSpPr>
          <p:nvPr>
            <p:ph type="dt" sz="half" idx="10"/>
          </p:nvPr>
        </p:nvSpPr>
        <p:spPr/>
        <p:txBody>
          <a:bodyPr/>
          <a:lstStyle/>
          <a:p>
            <a:fld id="{A020F002-7186-D642-A5DD-6B1023437286}" type="datetime1">
              <a:rPr lang="sv-SE" smtClean="0"/>
              <a:t>2026-03-26</a:t>
            </a:fld>
            <a:endParaRPr lang="sv-SE" dirty="0"/>
          </a:p>
        </p:txBody>
      </p:sp>
      <p:sp>
        <p:nvSpPr>
          <p:cNvPr id="9" name="Platshållare för bildnummer 8">
            <a:extLst>
              <a:ext uri="{FF2B5EF4-FFF2-40B4-BE49-F238E27FC236}">
                <a16:creationId xmlns:a16="http://schemas.microsoft.com/office/drawing/2014/main" id="{6159D990-AB97-E14D-A5BF-8E6333B3CB2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11314ABF-CED0-7A46-A65E-621EE074B679}"/>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7E9DBF21-6F37-4F44-920F-ABA4F23E7B7A}"/>
              </a:ext>
            </a:extLst>
          </p:cNvPr>
          <p:cNvSpPr>
            <a:spLocks noGrp="1"/>
          </p:cNvSpPr>
          <p:nvPr>
            <p:ph sz="half" idx="1"/>
          </p:nvPr>
        </p:nvSpPr>
        <p:spPr>
          <a:xfrm>
            <a:off x="702000" y="1825625"/>
            <a:ext cx="5181600" cy="4209415"/>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Platshållare för innehåll 3">
            <a:extLst>
              <a:ext uri="{FF2B5EF4-FFF2-40B4-BE49-F238E27FC236}">
                <a16:creationId xmlns:a16="http://schemas.microsoft.com/office/drawing/2014/main" id="{61BFD7C6-35A5-6547-8B30-4051C30B1DBF}"/>
              </a:ext>
            </a:extLst>
          </p:cNvPr>
          <p:cNvSpPr>
            <a:spLocks noGrp="1"/>
          </p:cNvSpPr>
          <p:nvPr>
            <p:ph sz="half" idx="2"/>
          </p:nvPr>
        </p:nvSpPr>
        <p:spPr>
          <a:xfrm>
            <a:off x="6172200" y="1825625"/>
            <a:ext cx="5181600" cy="4209415"/>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786995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BEB9AD0-A08F-D848-BA46-FE8325AD887E}"/>
              </a:ext>
            </a:extLst>
          </p:cNvPr>
          <p:cNvSpPr>
            <a:spLocks noGrp="1"/>
          </p:cNvSpPr>
          <p:nvPr>
            <p:ph type="dt" sz="half" idx="10"/>
          </p:nvPr>
        </p:nvSpPr>
        <p:spPr/>
        <p:txBody>
          <a:bodyPr/>
          <a:lstStyle/>
          <a:p>
            <a:fld id="{0DB5D6DD-8E28-D34F-9BB1-6F9DB8EF4601}" type="datetime1">
              <a:rPr lang="sv-SE" smtClean="0"/>
              <a:t>2026-03-26</a:t>
            </a:fld>
            <a:endParaRPr lang="sv-SE" dirty="0"/>
          </a:p>
        </p:txBody>
      </p:sp>
      <p:sp>
        <p:nvSpPr>
          <p:cNvPr id="11" name="Platshållare för bildnummer 10">
            <a:extLst>
              <a:ext uri="{FF2B5EF4-FFF2-40B4-BE49-F238E27FC236}">
                <a16:creationId xmlns:a16="http://schemas.microsoft.com/office/drawing/2014/main" id="{2C3E615A-2B42-2A47-9DCC-904FADE8EAAC}"/>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2" name="Rubrik 1">
            <a:extLst>
              <a:ext uri="{FF2B5EF4-FFF2-40B4-BE49-F238E27FC236}">
                <a16:creationId xmlns:a16="http://schemas.microsoft.com/office/drawing/2014/main" id="{F342DDBD-00B6-F944-AFC2-B98973A0E98F}"/>
              </a:ext>
            </a:extLst>
          </p:cNvPr>
          <p:cNvSpPr>
            <a:spLocks noGrp="1"/>
          </p:cNvSpPr>
          <p:nvPr>
            <p:ph type="title"/>
          </p:nvPr>
        </p:nvSpPr>
        <p:spPr>
          <a:xfrm>
            <a:off x="702000" y="365125"/>
            <a:ext cx="10650212" cy="1325563"/>
          </a:xfrm>
        </p:spPr>
        <p:txBody>
          <a:bodyPr/>
          <a:lstStyle/>
          <a:p>
            <a:r>
              <a:rPr lang="sv-SE"/>
              <a:t>Klicka här för att ändra mall för rubrikformat</a:t>
            </a:r>
          </a:p>
        </p:txBody>
      </p:sp>
      <p:sp>
        <p:nvSpPr>
          <p:cNvPr id="13" name="Platshållare för text 2">
            <a:extLst>
              <a:ext uri="{FF2B5EF4-FFF2-40B4-BE49-F238E27FC236}">
                <a16:creationId xmlns:a16="http://schemas.microsoft.com/office/drawing/2014/main" id="{7B20BC90-62A1-274D-AF2B-A1B62C960DE4}"/>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4" name="Platshållare för innehåll 3">
            <a:extLst>
              <a:ext uri="{FF2B5EF4-FFF2-40B4-BE49-F238E27FC236}">
                <a16:creationId xmlns:a16="http://schemas.microsoft.com/office/drawing/2014/main" id="{D20BFB9D-374E-B34E-89C3-9807BCD82DDB}"/>
              </a:ext>
            </a:extLst>
          </p:cNvPr>
          <p:cNvSpPr>
            <a:spLocks noGrp="1"/>
          </p:cNvSpPr>
          <p:nvPr>
            <p:ph sz="half" idx="2"/>
          </p:nvPr>
        </p:nvSpPr>
        <p:spPr>
          <a:xfrm>
            <a:off x="702000" y="2617200"/>
            <a:ext cx="5157787" cy="3425155"/>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5" name="Platshållare för text 4">
            <a:extLst>
              <a:ext uri="{FF2B5EF4-FFF2-40B4-BE49-F238E27FC236}">
                <a16:creationId xmlns:a16="http://schemas.microsoft.com/office/drawing/2014/main" id="{7EB1D2E7-B2BF-1447-8344-8E81B2CE0882}"/>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6" name="Platshållare för innehåll 5">
            <a:extLst>
              <a:ext uri="{FF2B5EF4-FFF2-40B4-BE49-F238E27FC236}">
                <a16:creationId xmlns:a16="http://schemas.microsoft.com/office/drawing/2014/main" id="{ACEE47F7-9E40-644C-8DAD-E6BA22C00590}"/>
              </a:ext>
            </a:extLst>
          </p:cNvPr>
          <p:cNvSpPr>
            <a:spLocks noGrp="1"/>
          </p:cNvSpPr>
          <p:nvPr>
            <p:ph sz="quarter" idx="4"/>
          </p:nvPr>
        </p:nvSpPr>
        <p:spPr>
          <a:xfrm>
            <a:off x="6172200" y="2617199"/>
            <a:ext cx="5183188" cy="3425156"/>
          </a:xfrm>
        </p:spPr>
        <p:txBody>
          <a:bodyPr/>
          <a:lstStyle>
            <a:lvl1pPr>
              <a:defRPr sz="2400"/>
            </a:lvl1pPr>
            <a:lvl2pPr>
              <a:defRPr sz="2000"/>
            </a:lvl2pPr>
            <a:lvl3pPr>
              <a:defRPr sz="1800"/>
            </a:lvl3pPr>
            <a:lvl4pPr>
              <a:defRPr sz="1600"/>
            </a:lvl4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2524028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4AC3EC0D-291D-5647-9F9C-542A3473877A}"/>
              </a:ext>
            </a:extLst>
          </p:cNvPr>
          <p:cNvSpPr>
            <a:spLocks noGrp="1"/>
          </p:cNvSpPr>
          <p:nvPr>
            <p:ph type="dt" sz="half" idx="10"/>
          </p:nvPr>
        </p:nvSpPr>
        <p:spPr/>
        <p:txBody>
          <a:bodyPr/>
          <a:lstStyle/>
          <a:p>
            <a:fld id="{84004423-7A5E-9247-8C9A-BA1256A23DB0}" type="datetime1">
              <a:rPr lang="sv-SE" smtClean="0"/>
              <a:t>2026-03-26</a:t>
            </a:fld>
            <a:endParaRPr lang="sv-SE" dirty="0"/>
          </a:p>
        </p:txBody>
      </p:sp>
      <p:sp>
        <p:nvSpPr>
          <p:cNvPr id="7" name="Platshållare för bildnummer 6">
            <a:extLst>
              <a:ext uri="{FF2B5EF4-FFF2-40B4-BE49-F238E27FC236}">
                <a16:creationId xmlns:a16="http://schemas.microsoft.com/office/drawing/2014/main" id="{D87CBCCA-6613-E440-8350-1F57B630A6A5}"/>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8" name="Rubrik 1">
            <a:extLst>
              <a:ext uri="{FF2B5EF4-FFF2-40B4-BE49-F238E27FC236}">
                <a16:creationId xmlns:a16="http://schemas.microsoft.com/office/drawing/2014/main" id="{63FB0FBD-8D11-204C-A281-F8A0BFA18869}"/>
              </a:ext>
            </a:extLst>
          </p:cNvPr>
          <p:cNvSpPr>
            <a:spLocks noGrp="1"/>
          </p:cNvSpPr>
          <p:nvPr>
            <p:ph type="title"/>
          </p:nvPr>
        </p:nvSpPr>
        <p:spPr>
          <a:xfrm>
            <a:off x="702000" y="365125"/>
            <a:ext cx="10651800" cy="1325563"/>
          </a:xfrm>
        </p:spPr>
        <p:txBody>
          <a:bodyPr/>
          <a:lstStyle/>
          <a:p>
            <a:r>
              <a:rPr lang="sv-SE"/>
              <a:t>Klicka här för att ändra mall för rubrikformat</a:t>
            </a:r>
          </a:p>
        </p:txBody>
      </p:sp>
    </p:spTree>
    <p:extLst>
      <p:ext uri="{BB962C8B-B14F-4D97-AF65-F5344CB8AC3E}">
        <p14:creationId xmlns:p14="http://schemas.microsoft.com/office/powerpoint/2010/main" val="1667844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81E2746-A810-424F-AA71-53F9EE3F7CC5}"/>
              </a:ext>
            </a:extLst>
          </p:cNvPr>
          <p:cNvSpPr>
            <a:spLocks noGrp="1"/>
          </p:cNvSpPr>
          <p:nvPr>
            <p:ph type="dt" sz="half" idx="10"/>
          </p:nvPr>
        </p:nvSpPr>
        <p:spPr/>
        <p:txBody>
          <a:bodyPr/>
          <a:lstStyle/>
          <a:p>
            <a:fld id="{F2C29C1A-598D-C94B-AF5B-6579FA774DF0}" type="datetime1">
              <a:rPr lang="sv-SE" smtClean="0"/>
              <a:t>2026-03-26</a:t>
            </a:fld>
            <a:endParaRPr lang="sv-SE" dirty="0"/>
          </a:p>
        </p:txBody>
      </p:sp>
      <p:sp>
        <p:nvSpPr>
          <p:cNvPr id="6" name="Platshållare för bildnummer 5">
            <a:extLst>
              <a:ext uri="{FF2B5EF4-FFF2-40B4-BE49-F238E27FC236}">
                <a16:creationId xmlns:a16="http://schemas.microsoft.com/office/drawing/2014/main" id="{145A8F26-6387-5942-A3AA-B40A42FAB7EB}"/>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72729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6F6766B7-8599-B74E-B714-40717E01271D}"/>
              </a:ext>
            </a:extLst>
          </p:cNvPr>
          <p:cNvSpPr>
            <a:spLocks noGrp="1"/>
          </p:cNvSpPr>
          <p:nvPr>
            <p:ph type="dt" sz="half" idx="10"/>
          </p:nvPr>
        </p:nvSpPr>
        <p:spPr/>
        <p:txBody>
          <a:bodyPr/>
          <a:lstStyle/>
          <a:p>
            <a:fld id="{C6351DF8-3991-DE47-B25A-5A50458B0C11}" type="datetime1">
              <a:rPr lang="sv-SE" smtClean="0"/>
              <a:t>2026-03-26</a:t>
            </a:fld>
            <a:endParaRPr lang="sv-SE" dirty="0"/>
          </a:p>
        </p:txBody>
      </p:sp>
      <p:sp>
        <p:nvSpPr>
          <p:cNvPr id="8" name="Platshållare för bildnummer 7">
            <a:extLst>
              <a:ext uri="{FF2B5EF4-FFF2-40B4-BE49-F238E27FC236}">
                <a16:creationId xmlns:a16="http://schemas.microsoft.com/office/drawing/2014/main" id="{5D2F25DA-767F-2F49-907F-08D8B19F2A75}"/>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9" name="Rubrik 1">
            <a:extLst>
              <a:ext uri="{FF2B5EF4-FFF2-40B4-BE49-F238E27FC236}">
                <a16:creationId xmlns:a16="http://schemas.microsoft.com/office/drawing/2014/main" id="{E1822793-EA0A-274C-B318-237158ED4138}"/>
              </a:ext>
            </a:extLst>
          </p:cNvPr>
          <p:cNvSpPr>
            <a:spLocks noGrp="1"/>
          </p:cNvSpPr>
          <p:nvPr>
            <p:ph type="ctrTitle"/>
          </p:nvPr>
        </p:nvSpPr>
        <p:spPr>
          <a:xfrm>
            <a:off x="702000" y="1710000"/>
            <a:ext cx="10640555" cy="2851200"/>
          </a:xfrm>
        </p:spPr>
        <p:txBody>
          <a:bodyPr anchor="b"/>
          <a:lstStyle>
            <a:lvl1pPr algn="l">
              <a:defRPr sz="6000" b="1"/>
            </a:lvl1pPr>
          </a:lstStyle>
          <a:p>
            <a:r>
              <a:rPr lang="sv-SE" dirty="0"/>
              <a:t>Klicka här för att ändra mall för rubrikformat</a:t>
            </a:r>
          </a:p>
        </p:txBody>
      </p:sp>
      <p:sp>
        <p:nvSpPr>
          <p:cNvPr id="10" name="Underrubrik 2">
            <a:extLst>
              <a:ext uri="{FF2B5EF4-FFF2-40B4-BE49-F238E27FC236}">
                <a16:creationId xmlns:a16="http://schemas.microsoft.com/office/drawing/2014/main" id="{BB8B6F43-BA0E-8744-864E-EEE37905E951}"/>
              </a:ext>
            </a:extLst>
          </p:cNvPr>
          <p:cNvSpPr>
            <a:spLocks noGrp="1"/>
          </p:cNvSpPr>
          <p:nvPr>
            <p:ph type="subTitle" idx="1"/>
          </p:nvPr>
        </p:nvSpPr>
        <p:spPr>
          <a:xfrm>
            <a:off x="702000" y="4590000"/>
            <a:ext cx="752295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1" name="Platshållare för text 4">
            <a:extLst>
              <a:ext uri="{FF2B5EF4-FFF2-40B4-BE49-F238E27FC236}">
                <a16:creationId xmlns:a16="http://schemas.microsoft.com/office/drawing/2014/main" id="{8CD57631-CE7E-4A40-A4F2-8723FBAF6FC7}"/>
              </a:ext>
            </a:extLst>
          </p:cNvPr>
          <p:cNvSpPr>
            <a:spLocks noGrp="1"/>
          </p:cNvSpPr>
          <p:nvPr>
            <p:ph type="body" sz="quarter" idx="13" hasCustomPrompt="1"/>
          </p:nvPr>
        </p:nvSpPr>
        <p:spPr>
          <a:xfrm>
            <a:off x="714375" y="674688"/>
            <a:ext cx="10628180" cy="417512"/>
          </a:xfrm>
        </p:spPr>
        <p:txBody>
          <a:bodyPr>
            <a:noAutofit/>
          </a:bodyPr>
          <a:lstStyle>
            <a:lvl1pPr marL="0" indent="0">
              <a:buNone/>
              <a:defRPr sz="1800" spc="300">
                <a:solidFill>
                  <a:schemeClr val="accent1"/>
                </a:solidFill>
              </a:defRPr>
            </a:lvl1pPr>
          </a:lstStyle>
          <a:p>
            <a:pPr lvl="0"/>
            <a:r>
              <a:rPr lang="sv-SE" dirty="0"/>
              <a:t>KLICKA HÄR FÖR ATT LÄGGA TILL MELLANRUBRIK </a:t>
            </a:r>
          </a:p>
        </p:txBody>
      </p:sp>
    </p:spTree>
    <p:extLst>
      <p:ext uri="{BB962C8B-B14F-4D97-AF65-F5344CB8AC3E}">
        <p14:creationId xmlns:p14="http://schemas.microsoft.com/office/powerpoint/2010/main" val="345970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FDA40426-62F2-EB4D-874C-8696D6C5D7AE}"/>
              </a:ext>
            </a:extLst>
          </p:cNvPr>
          <p:cNvSpPr>
            <a:spLocks noGrp="1"/>
          </p:cNvSpPr>
          <p:nvPr>
            <p:ph type="dt" sz="half" idx="10"/>
          </p:nvPr>
        </p:nvSpPr>
        <p:spPr/>
        <p:txBody>
          <a:bodyPr/>
          <a:lstStyle/>
          <a:p>
            <a:fld id="{BF689F36-EA0A-FE41-A400-E5D5AFD0DD80}" type="datetime1">
              <a:rPr lang="sv-SE" smtClean="0"/>
              <a:t>2026-03-26</a:t>
            </a:fld>
            <a:endParaRPr lang="sv-SE" dirty="0"/>
          </a:p>
        </p:txBody>
      </p:sp>
      <p:sp>
        <p:nvSpPr>
          <p:cNvPr id="9" name="Platshållare för bildnummer 8">
            <a:extLst>
              <a:ext uri="{FF2B5EF4-FFF2-40B4-BE49-F238E27FC236}">
                <a16:creationId xmlns:a16="http://schemas.microsoft.com/office/drawing/2014/main" id="{CF9BAF24-479E-D14D-BE8F-359FC5A7322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AAE268C7-7ED1-BD4C-A0CB-262FD9813C20}"/>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11" name="Platshållare för text 3">
            <a:extLst>
              <a:ext uri="{FF2B5EF4-FFF2-40B4-BE49-F238E27FC236}">
                <a16:creationId xmlns:a16="http://schemas.microsoft.com/office/drawing/2014/main" id="{1B7AECD8-7730-2748-A249-183580735639}"/>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2" name="Platshållare för innehåll 10">
            <a:extLst>
              <a:ext uri="{FF2B5EF4-FFF2-40B4-BE49-F238E27FC236}">
                <a16:creationId xmlns:a16="http://schemas.microsoft.com/office/drawing/2014/main" id="{3D8934E6-473A-4D44-90B4-46C9ADBE036A}"/>
              </a:ext>
            </a:extLst>
          </p:cNvPr>
          <p:cNvSpPr>
            <a:spLocks noGrp="1"/>
          </p:cNvSpPr>
          <p:nvPr>
            <p:ph sz="quarter" idx="12" hasCustomPrompt="1"/>
          </p:nvPr>
        </p:nvSpPr>
        <p:spPr>
          <a:xfrm>
            <a:off x="6096000" y="0"/>
            <a:ext cx="6096000" cy="6858000"/>
          </a:xfrm>
          <a:noFill/>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på en av ikonerna för att infoga bild, diagram </a:t>
            </a:r>
            <a:r>
              <a:rPr lang="sv-SE" dirty="0" err="1"/>
              <a:t>etc</a:t>
            </a:r>
            <a:endParaRPr lang="sv-SE" dirty="0"/>
          </a:p>
        </p:txBody>
      </p:sp>
    </p:spTree>
    <p:extLst>
      <p:ext uri="{BB962C8B-B14F-4D97-AF65-F5344CB8AC3E}">
        <p14:creationId xmlns:p14="http://schemas.microsoft.com/office/powerpoint/2010/main" val="3829959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52512EA-4B3D-9045-B692-97F34768D4B1}"/>
              </a:ext>
            </a:extLst>
          </p:cNvPr>
          <p:cNvSpPr>
            <a:spLocks noGrp="1"/>
          </p:cNvSpPr>
          <p:nvPr>
            <p:ph type="dt" sz="half" idx="10"/>
          </p:nvPr>
        </p:nvSpPr>
        <p:spPr/>
        <p:txBody>
          <a:bodyPr/>
          <a:lstStyle/>
          <a:p>
            <a:fld id="{8B41F37B-CF0E-AB4B-B962-A8DFBAD585A7}" type="datetime1">
              <a:rPr lang="sv-SE" smtClean="0"/>
              <a:t>2026-03-26</a:t>
            </a:fld>
            <a:endParaRPr lang="sv-SE" dirty="0"/>
          </a:p>
        </p:txBody>
      </p:sp>
      <p:sp>
        <p:nvSpPr>
          <p:cNvPr id="4" name="Platshållare för bildnummer 3">
            <a:extLst>
              <a:ext uri="{FF2B5EF4-FFF2-40B4-BE49-F238E27FC236}">
                <a16:creationId xmlns:a16="http://schemas.microsoft.com/office/drawing/2014/main" id="{5867A13A-77B7-4645-BF21-500FDD1138AB}"/>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Rubrik 1">
            <a:extLst>
              <a:ext uri="{FF2B5EF4-FFF2-40B4-BE49-F238E27FC236}">
                <a16:creationId xmlns:a16="http://schemas.microsoft.com/office/drawing/2014/main" id="{0DCDD923-9C0E-E74E-B37C-A071C211D43B}"/>
              </a:ext>
            </a:extLst>
          </p:cNvPr>
          <p:cNvSpPr>
            <a:spLocks noGrp="1"/>
          </p:cNvSpPr>
          <p:nvPr>
            <p:ph type="title"/>
          </p:nvPr>
        </p:nvSpPr>
        <p:spPr>
          <a:xfrm>
            <a:off x="702000" y="457200"/>
            <a:ext cx="4463732" cy="1600200"/>
          </a:xfrm>
        </p:spPr>
        <p:txBody>
          <a:bodyPr anchor="b"/>
          <a:lstStyle>
            <a:lvl1pPr>
              <a:defRPr sz="3200"/>
            </a:lvl1pPr>
          </a:lstStyle>
          <a:p>
            <a:r>
              <a:rPr lang="sv-SE"/>
              <a:t>Klicka här för att ändra mall för rubrikformat</a:t>
            </a:r>
          </a:p>
        </p:txBody>
      </p:sp>
      <p:sp>
        <p:nvSpPr>
          <p:cNvPr id="6" name="Platshållare för bild 20">
            <a:extLst>
              <a:ext uri="{FF2B5EF4-FFF2-40B4-BE49-F238E27FC236}">
                <a16:creationId xmlns:a16="http://schemas.microsoft.com/office/drawing/2014/main" id="{54B4F906-E795-394F-B442-FB7BE0A266C4}"/>
              </a:ext>
            </a:extLst>
          </p:cNvPr>
          <p:cNvSpPr>
            <a:spLocks noGrp="1"/>
          </p:cNvSpPr>
          <p:nvPr>
            <p:ph type="pic" sz="quarter" idx="12" hasCustomPrompt="1"/>
          </p:nvPr>
        </p:nvSpPr>
        <p:spPr>
          <a:xfrm>
            <a:off x="6096000" y="1"/>
            <a:ext cx="6096000" cy="6858000"/>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8" name="Platshållare för text 3">
            <a:extLst>
              <a:ext uri="{FF2B5EF4-FFF2-40B4-BE49-F238E27FC236}">
                <a16:creationId xmlns:a16="http://schemas.microsoft.com/office/drawing/2014/main" id="{F06EF4D3-CC64-524E-868C-ED9423A52A93}"/>
              </a:ext>
            </a:extLst>
          </p:cNvPr>
          <p:cNvSpPr>
            <a:spLocks noGrp="1"/>
          </p:cNvSpPr>
          <p:nvPr>
            <p:ph type="body" sz="half" idx="2"/>
          </p:nvPr>
        </p:nvSpPr>
        <p:spPr>
          <a:xfrm>
            <a:off x="702000" y="2214000"/>
            <a:ext cx="4463732" cy="36771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2163811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CBFF8C7-9EDC-6941-A3A0-D8DFD135306E}"/>
              </a:ext>
            </a:extLst>
          </p:cNvPr>
          <p:cNvSpPr>
            <a:spLocks noGrp="1"/>
          </p:cNvSpPr>
          <p:nvPr>
            <p:ph type="dt" sz="half" idx="10"/>
          </p:nvPr>
        </p:nvSpPr>
        <p:spPr/>
        <p:txBody>
          <a:bodyPr/>
          <a:lstStyle/>
          <a:p>
            <a:fld id="{44D558E9-F94A-DB44-BCF4-BDAF2FCA1957}" type="datetime1">
              <a:rPr lang="sv-SE" smtClean="0"/>
              <a:t>2026-03-26</a:t>
            </a:fld>
            <a:endParaRPr lang="sv-SE" dirty="0"/>
          </a:p>
        </p:txBody>
      </p:sp>
      <p:sp>
        <p:nvSpPr>
          <p:cNvPr id="4" name="Platshållare för bildnummer 3">
            <a:extLst>
              <a:ext uri="{FF2B5EF4-FFF2-40B4-BE49-F238E27FC236}">
                <a16:creationId xmlns:a16="http://schemas.microsoft.com/office/drawing/2014/main" id="{359E2D7F-B56B-4C4A-A996-334675DE89C0}"/>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5" name="Platshållare för bild 20">
            <a:extLst>
              <a:ext uri="{FF2B5EF4-FFF2-40B4-BE49-F238E27FC236}">
                <a16:creationId xmlns:a16="http://schemas.microsoft.com/office/drawing/2014/main" id="{122E076E-F96D-1646-8ED0-05C90D7044A2}"/>
              </a:ext>
            </a:extLst>
          </p:cNvPr>
          <p:cNvSpPr>
            <a:spLocks noGrp="1"/>
          </p:cNvSpPr>
          <p:nvPr>
            <p:ph type="pic" sz="quarter" idx="12" hasCustomPrompt="1"/>
          </p:nvPr>
        </p:nvSpPr>
        <p:spPr>
          <a:xfrm>
            <a:off x="7835153" y="0"/>
            <a:ext cx="4356847" cy="6857999"/>
          </a:xfrm>
          <a:solidFill>
            <a:schemeClr val="bg2"/>
          </a:solidFill>
        </p:spPr>
        <p:txBody>
          <a:bodyPr/>
          <a:lstStyle>
            <a:lvl1pPr marL="0" indent="0">
              <a:buNone/>
              <a:defRPr>
                <a:solidFill>
                  <a:schemeClr val="bg1">
                    <a:lumMod val="85000"/>
                  </a:schemeClr>
                </a:solidFill>
              </a:defRPr>
            </a:lvl1pPr>
          </a:lstStyle>
          <a:p>
            <a:r>
              <a:rPr lang="sv-SE" dirty="0"/>
              <a:t>Klicka här för att foga in en bild</a:t>
            </a:r>
          </a:p>
        </p:txBody>
      </p:sp>
      <p:sp>
        <p:nvSpPr>
          <p:cNvPr id="6" name="Rubrik 1">
            <a:extLst>
              <a:ext uri="{FF2B5EF4-FFF2-40B4-BE49-F238E27FC236}">
                <a16:creationId xmlns:a16="http://schemas.microsoft.com/office/drawing/2014/main" id="{DE94707A-FBEF-A146-A7F9-76FDA7137E30}"/>
              </a:ext>
            </a:extLst>
          </p:cNvPr>
          <p:cNvSpPr>
            <a:spLocks noGrp="1"/>
          </p:cNvSpPr>
          <p:nvPr>
            <p:ph type="title"/>
          </p:nvPr>
        </p:nvSpPr>
        <p:spPr>
          <a:xfrm>
            <a:off x="702000" y="457200"/>
            <a:ext cx="6475412" cy="1600200"/>
          </a:xfrm>
        </p:spPr>
        <p:txBody>
          <a:bodyPr anchor="b"/>
          <a:lstStyle>
            <a:lvl1pPr>
              <a:defRPr sz="3200"/>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900DF477-D86F-7344-9888-513B409881E9}"/>
              </a:ext>
            </a:extLst>
          </p:cNvPr>
          <p:cNvSpPr>
            <a:spLocks noGrp="1"/>
          </p:cNvSpPr>
          <p:nvPr>
            <p:ph type="body" sz="half" idx="2"/>
          </p:nvPr>
        </p:nvSpPr>
        <p:spPr>
          <a:xfrm>
            <a:off x="702000" y="2213875"/>
            <a:ext cx="6449196" cy="3984955"/>
          </a:xfrm>
        </p:spPr>
        <p:txBody>
          <a:bodyPr>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79577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7F59537A-607F-164F-B18D-584BC1B9A926}"/>
              </a:ext>
            </a:extLst>
          </p:cNvPr>
          <p:cNvSpPr>
            <a:spLocks noGrp="1"/>
          </p:cNvSpPr>
          <p:nvPr>
            <p:ph type="dt" sz="half" idx="10"/>
          </p:nvPr>
        </p:nvSpPr>
        <p:spPr/>
        <p:txBody>
          <a:bodyPr/>
          <a:lstStyle/>
          <a:p>
            <a:fld id="{FA915B7D-A7AC-6140-8166-593B5740756E}" type="datetime1">
              <a:rPr lang="sv-SE" smtClean="0"/>
              <a:t>2026-03-26</a:t>
            </a:fld>
            <a:endParaRPr lang="sv-SE" dirty="0"/>
          </a:p>
        </p:txBody>
      </p:sp>
      <p:sp>
        <p:nvSpPr>
          <p:cNvPr id="9" name="Platshållare för bildnummer 8">
            <a:extLst>
              <a:ext uri="{FF2B5EF4-FFF2-40B4-BE49-F238E27FC236}">
                <a16:creationId xmlns:a16="http://schemas.microsoft.com/office/drawing/2014/main" id="{E65E977B-9AA8-3746-9A0D-8552C5D1026C}"/>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90CA1DD6-52DB-B942-955A-9D3B8A0E1DDE}"/>
              </a:ext>
            </a:extLst>
          </p:cNvPr>
          <p:cNvSpPr>
            <a:spLocks noGrp="1"/>
          </p:cNvSpPr>
          <p:nvPr>
            <p:ph type="title"/>
          </p:nvPr>
        </p:nvSpPr>
        <p:spPr>
          <a:xfrm>
            <a:off x="702000" y="365125"/>
            <a:ext cx="10651539" cy="1325563"/>
          </a:xfrm>
        </p:spPr>
        <p:txBody>
          <a:body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264E869B-D182-BD44-8EE8-F8D92997C202}"/>
              </a:ext>
            </a:extLst>
          </p:cNvPr>
          <p:cNvSpPr>
            <a:spLocks noGrp="1"/>
          </p:cNvSpPr>
          <p:nvPr>
            <p:ph sz="half" idx="1" hasCustomPrompt="1"/>
          </p:nvPr>
        </p:nvSpPr>
        <p:spPr>
          <a:xfrm>
            <a:off x="702000" y="1825625"/>
            <a:ext cx="5181600" cy="4202100"/>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
        <p:nvSpPr>
          <p:cNvPr id="12" name="Platshållare för innehåll 3">
            <a:extLst>
              <a:ext uri="{FF2B5EF4-FFF2-40B4-BE49-F238E27FC236}">
                <a16:creationId xmlns:a16="http://schemas.microsoft.com/office/drawing/2014/main" id="{D8B60E8F-EB08-4D49-AC5C-331B9EE45456}"/>
              </a:ext>
            </a:extLst>
          </p:cNvPr>
          <p:cNvSpPr>
            <a:spLocks noGrp="1"/>
          </p:cNvSpPr>
          <p:nvPr>
            <p:ph sz="half" idx="2" hasCustomPrompt="1"/>
          </p:nvPr>
        </p:nvSpPr>
        <p:spPr>
          <a:xfrm>
            <a:off x="6172200" y="1825625"/>
            <a:ext cx="5181600" cy="4202100"/>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362209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3A661A1-DE46-464D-A8C3-EAE893FFF000}"/>
              </a:ext>
            </a:extLst>
          </p:cNvPr>
          <p:cNvSpPr>
            <a:spLocks noGrp="1"/>
          </p:cNvSpPr>
          <p:nvPr>
            <p:ph type="dt" sz="half" idx="10"/>
          </p:nvPr>
        </p:nvSpPr>
        <p:spPr/>
        <p:txBody>
          <a:bodyPr/>
          <a:lstStyle/>
          <a:p>
            <a:fld id="{26429844-4776-3941-9ED1-548D351C5A83}" type="datetime1">
              <a:rPr lang="sv-SE" smtClean="0"/>
              <a:t>2026-03-26</a:t>
            </a:fld>
            <a:endParaRPr lang="sv-SE" dirty="0"/>
          </a:p>
        </p:txBody>
      </p:sp>
      <p:sp>
        <p:nvSpPr>
          <p:cNvPr id="11" name="Platshållare för bildnummer 10">
            <a:extLst>
              <a:ext uri="{FF2B5EF4-FFF2-40B4-BE49-F238E27FC236}">
                <a16:creationId xmlns:a16="http://schemas.microsoft.com/office/drawing/2014/main" id="{6388315B-49D3-0A4F-972C-D14387F4423E}"/>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2" name="Rubrik 1">
            <a:extLst>
              <a:ext uri="{FF2B5EF4-FFF2-40B4-BE49-F238E27FC236}">
                <a16:creationId xmlns:a16="http://schemas.microsoft.com/office/drawing/2014/main" id="{0094EA6F-40F9-F643-A4DD-F16E1DED39DF}"/>
              </a:ext>
            </a:extLst>
          </p:cNvPr>
          <p:cNvSpPr>
            <a:spLocks noGrp="1"/>
          </p:cNvSpPr>
          <p:nvPr>
            <p:ph type="title"/>
          </p:nvPr>
        </p:nvSpPr>
        <p:spPr>
          <a:xfrm>
            <a:off x="702000" y="365125"/>
            <a:ext cx="10653388" cy="1325563"/>
          </a:xfrm>
        </p:spPr>
        <p:txBody>
          <a:bodyPr/>
          <a:lstStyle/>
          <a:p>
            <a:r>
              <a:rPr lang="sv-SE"/>
              <a:t>Klicka här för att ändra mall för rubrikformat</a:t>
            </a:r>
          </a:p>
        </p:txBody>
      </p:sp>
      <p:sp>
        <p:nvSpPr>
          <p:cNvPr id="13" name="Platshållare för text 2">
            <a:extLst>
              <a:ext uri="{FF2B5EF4-FFF2-40B4-BE49-F238E27FC236}">
                <a16:creationId xmlns:a16="http://schemas.microsoft.com/office/drawing/2014/main" id="{EB0A513E-0EE7-BF44-ABE7-90E9F6695489}"/>
              </a:ext>
            </a:extLst>
          </p:cNvPr>
          <p:cNvSpPr>
            <a:spLocks noGrp="1"/>
          </p:cNvSpPr>
          <p:nvPr>
            <p:ph type="body" idx="1"/>
          </p:nvPr>
        </p:nvSpPr>
        <p:spPr>
          <a:xfrm>
            <a:off x="702000" y="1681163"/>
            <a:ext cx="5157787"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4" name="Platshållare för innehåll 3">
            <a:extLst>
              <a:ext uri="{FF2B5EF4-FFF2-40B4-BE49-F238E27FC236}">
                <a16:creationId xmlns:a16="http://schemas.microsoft.com/office/drawing/2014/main" id="{976F1EB5-CBC6-5545-9DF0-41A81D2BAB21}"/>
              </a:ext>
            </a:extLst>
          </p:cNvPr>
          <p:cNvSpPr>
            <a:spLocks noGrp="1"/>
          </p:cNvSpPr>
          <p:nvPr>
            <p:ph sz="half" idx="2" hasCustomPrompt="1"/>
          </p:nvPr>
        </p:nvSpPr>
        <p:spPr>
          <a:xfrm>
            <a:off x="702000" y="2618842"/>
            <a:ext cx="5157787" cy="3416198"/>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
        <p:nvSpPr>
          <p:cNvPr id="15" name="Platshållare för text 4">
            <a:extLst>
              <a:ext uri="{FF2B5EF4-FFF2-40B4-BE49-F238E27FC236}">
                <a16:creationId xmlns:a16="http://schemas.microsoft.com/office/drawing/2014/main" id="{72CD56D5-D906-D34D-9100-20B751230BD2}"/>
              </a:ext>
            </a:extLst>
          </p:cNvPr>
          <p:cNvSpPr>
            <a:spLocks noGrp="1"/>
          </p:cNvSpPr>
          <p:nvPr>
            <p:ph type="body" sz="quarter" idx="3"/>
          </p:nvPr>
        </p:nvSpPr>
        <p:spPr>
          <a:xfrm>
            <a:off x="6172200" y="1681163"/>
            <a:ext cx="5183188" cy="823912"/>
          </a:xfrm>
        </p:spPr>
        <p:txBody>
          <a:bodyPr anchor="b"/>
          <a:lstStyle>
            <a:lvl1pPr marL="0" indent="0">
              <a:buNone/>
              <a:defRPr sz="2400" b="1" i="0">
                <a:latin typeface="Averta 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6" name="Platshållare för innehåll 5">
            <a:extLst>
              <a:ext uri="{FF2B5EF4-FFF2-40B4-BE49-F238E27FC236}">
                <a16:creationId xmlns:a16="http://schemas.microsoft.com/office/drawing/2014/main" id="{1F07FCEE-45F6-5F4C-B57C-D7045D16504C}"/>
              </a:ext>
            </a:extLst>
          </p:cNvPr>
          <p:cNvSpPr>
            <a:spLocks noGrp="1"/>
          </p:cNvSpPr>
          <p:nvPr>
            <p:ph sz="quarter" idx="4" hasCustomPrompt="1"/>
          </p:nvPr>
        </p:nvSpPr>
        <p:spPr>
          <a:xfrm>
            <a:off x="6172200" y="2618842"/>
            <a:ext cx="5183188" cy="3416198"/>
          </a:xfrm>
        </p:spPr>
        <p:txBody>
          <a:bodyPr/>
          <a:lstStyle>
            <a:lvl1pPr>
              <a:defRPr sz="2400"/>
            </a:lvl1pPr>
            <a:lvl2pPr>
              <a:defRPr sz="2000"/>
            </a:lvl2pPr>
            <a:lvl3pPr>
              <a:defRPr sz="1800"/>
            </a:lvl3pPr>
            <a:lvl4pPr>
              <a:defRPr sz="1600"/>
            </a:lvl4pPr>
          </a:lstStyle>
          <a:p>
            <a:pPr lvl="0"/>
            <a:r>
              <a:rPr lang="sv-SE" dirty="0"/>
              <a:t>Klicka här att skriva text eller klicka på en av symbolerna för att lägga in bild, diagram </a:t>
            </a:r>
            <a:r>
              <a:rPr lang="sv-SE" dirty="0" err="1"/>
              <a:t>etc</a:t>
            </a:r>
            <a:endParaRPr lang="sv-SE" dirty="0"/>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51724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2279246D-1B4A-AD47-97C4-AA65FBB30CA4}"/>
              </a:ext>
            </a:extLst>
          </p:cNvPr>
          <p:cNvSpPr>
            <a:spLocks noGrp="1"/>
          </p:cNvSpPr>
          <p:nvPr>
            <p:ph type="dt" sz="half" idx="10"/>
          </p:nvPr>
        </p:nvSpPr>
        <p:spPr/>
        <p:txBody>
          <a:bodyPr/>
          <a:lstStyle/>
          <a:p>
            <a:fld id="{DDFE1E09-BF2A-9D4B-9EB4-B923463FE703}" type="datetime1">
              <a:rPr lang="sv-SE" smtClean="0"/>
              <a:t>2026-03-26</a:t>
            </a:fld>
            <a:endParaRPr lang="sv-SE" dirty="0"/>
          </a:p>
        </p:txBody>
      </p:sp>
      <p:sp>
        <p:nvSpPr>
          <p:cNvPr id="7" name="Platshållare för bildnummer 6">
            <a:extLst>
              <a:ext uri="{FF2B5EF4-FFF2-40B4-BE49-F238E27FC236}">
                <a16:creationId xmlns:a16="http://schemas.microsoft.com/office/drawing/2014/main" id="{48B1B892-D09F-2142-9F58-6AD0A2C481E3}"/>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8" name="Rubrik 1">
            <a:extLst>
              <a:ext uri="{FF2B5EF4-FFF2-40B4-BE49-F238E27FC236}">
                <a16:creationId xmlns:a16="http://schemas.microsoft.com/office/drawing/2014/main" id="{8DC0DABF-7E04-7C4F-B2C7-CE69CB851E56}"/>
              </a:ext>
            </a:extLst>
          </p:cNvPr>
          <p:cNvSpPr>
            <a:spLocks noGrp="1"/>
          </p:cNvSpPr>
          <p:nvPr>
            <p:ph type="title"/>
          </p:nvPr>
        </p:nvSpPr>
        <p:spPr>
          <a:xfrm>
            <a:off x="702000" y="365125"/>
            <a:ext cx="10651539" cy="1325563"/>
          </a:xfrm>
        </p:spPr>
        <p:txBody>
          <a:bodyPr/>
          <a:lstStyle>
            <a:lvl1pPr>
              <a:defRPr b="1">
                <a:solidFill>
                  <a:schemeClr val="accent1"/>
                </a:solidFill>
              </a:defRPr>
            </a:lvl1pPr>
          </a:lstStyle>
          <a:p>
            <a:r>
              <a:rPr lang="sv-SE" dirty="0"/>
              <a:t>Klicka här för att ändra mall för rubrikformat</a:t>
            </a:r>
          </a:p>
        </p:txBody>
      </p:sp>
    </p:spTree>
    <p:extLst>
      <p:ext uri="{BB962C8B-B14F-4D97-AF65-F5344CB8AC3E}">
        <p14:creationId xmlns:p14="http://schemas.microsoft.com/office/powerpoint/2010/main" val="327229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F85DA4C-582D-914B-8DC4-72919B413144}"/>
              </a:ext>
            </a:extLst>
          </p:cNvPr>
          <p:cNvSpPr>
            <a:spLocks noGrp="1"/>
          </p:cNvSpPr>
          <p:nvPr>
            <p:ph type="dt" sz="half" idx="10"/>
          </p:nvPr>
        </p:nvSpPr>
        <p:spPr/>
        <p:txBody>
          <a:bodyPr/>
          <a:lstStyle/>
          <a:p>
            <a:fld id="{8EC00C85-E15C-6847-82FF-881906F47A28}" type="datetime1">
              <a:rPr lang="sv-SE" smtClean="0"/>
              <a:t>2026-03-26</a:t>
            </a:fld>
            <a:endParaRPr lang="sv-SE" dirty="0"/>
          </a:p>
        </p:txBody>
      </p:sp>
      <p:sp>
        <p:nvSpPr>
          <p:cNvPr id="6" name="Platshållare för bildnummer 5">
            <a:extLst>
              <a:ext uri="{FF2B5EF4-FFF2-40B4-BE49-F238E27FC236}">
                <a16:creationId xmlns:a16="http://schemas.microsoft.com/office/drawing/2014/main" id="{B4CD0D23-0B68-C348-AD6A-63437EB94AE7}"/>
              </a:ext>
            </a:extLst>
          </p:cNvPr>
          <p:cNvSpPr>
            <a:spLocks noGrp="1"/>
          </p:cNvSpPr>
          <p:nvPr>
            <p:ph type="sldNum" sz="quarter" idx="11"/>
          </p:nvPr>
        </p:nvSpPr>
        <p:spPr/>
        <p:txBody>
          <a:bodyPr/>
          <a:lstStyle/>
          <a:p>
            <a:fld id="{A3FDC6D7-55FA-E04E-9C93-5B0D56E47450}" type="slidenum">
              <a:rPr lang="sv-SE" smtClean="0"/>
              <a:pPr/>
              <a:t>‹#›</a:t>
            </a:fld>
            <a:endParaRPr lang="sv-SE" dirty="0"/>
          </a:p>
        </p:txBody>
      </p:sp>
    </p:spTree>
    <p:extLst>
      <p:ext uri="{BB962C8B-B14F-4D97-AF65-F5344CB8AC3E}">
        <p14:creationId xmlns:p14="http://schemas.microsoft.com/office/powerpoint/2010/main" val="171522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34361B5B-039A-8B45-BAF6-897A947F128B}"/>
              </a:ext>
            </a:extLst>
          </p:cNvPr>
          <p:cNvSpPr>
            <a:spLocks noGrp="1"/>
          </p:cNvSpPr>
          <p:nvPr>
            <p:ph type="dt" sz="half" idx="10"/>
          </p:nvPr>
        </p:nvSpPr>
        <p:spPr/>
        <p:txBody>
          <a:bodyPr/>
          <a:lstStyle/>
          <a:p>
            <a:fld id="{D79210C3-C00B-034C-A8A5-B0F2047B6E7E}" type="datetime1">
              <a:rPr lang="sv-SE" smtClean="0"/>
              <a:t>2026-03-26</a:t>
            </a:fld>
            <a:endParaRPr lang="sv-SE" dirty="0"/>
          </a:p>
        </p:txBody>
      </p:sp>
      <p:sp>
        <p:nvSpPr>
          <p:cNvPr id="9" name="Platshållare för bildnummer 8">
            <a:extLst>
              <a:ext uri="{FF2B5EF4-FFF2-40B4-BE49-F238E27FC236}">
                <a16:creationId xmlns:a16="http://schemas.microsoft.com/office/drawing/2014/main" id="{48315D25-B8C5-6C4C-9F95-5E4887185C34}"/>
              </a:ext>
            </a:extLst>
          </p:cNvPr>
          <p:cNvSpPr>
            <a:spLocks noGrp="1"/>
          </p:cNvSpPr>
          <p:nvPr>
            <p:ph type="sldNum" sz="quarter" idx="11"/>
          </p:nvPr>
        </p:nvSpPr>
        <p:spPr/>
        <p:txBody>
          <a:bodyPr/>
          <a:lstStyle/>
          <a:p>
            <a:fld id="{A3FDC6D7-55FA-E04E-9C93-5B0D56E47450}" type="slidenum">
              <a:rPr lang="sv-SE" smtClean="0"/>
              <a:pPr/>
              <a:t>‹#›</a:t>
            </a:fld>
            <a:endParaRPr lang="sv-SE" dirty="0"/>
          </a:p>
        </p:txBody>
      </p:sp>
      <p:sp>
        <p:nvSpPr>
          <p:cNvPr id="10" name="Rubrik 1">
            <a:extLst>
              <a:ext uri="{FF2B5EF4-FFF2-40B4-BE49-F238E27FC236}">
                <a16:creationId xmlns:a16="http://schemas.microsoft.com/office/drawing/2014/main" id="{9B54500E-B394-9F42-BD12-55DEF95E7E64}"/>
              </a:ext>
            </a:extLst>
          </p:cNvPr>
          <p:cNvSpPr>
            <a:spLocks noGrp="1"/>
          </p:cNvSpPr>
          <p:nvPr>
            <p:ph type="title"/>
          </p:nvPr>
        </p:nvSpPr>
        <p:spPr>
          <a:xfrm>
            <a:off x="702000" y="457200"/>
            <a:ext cx="3932237" cy="1600200"/>
          </a:xfrm>
        </p:spPr>
        <p:txBody>
          <a:bodyPr anchor="b"/>
          <a:lstStyle>
            <a:lvl1pPr>
              <a:defRPr sz="3200"/>
            </a:lvl1pPr>
          </a:lstStyle>
          <a:p>
            <a:r>
              <a:rPr lang="sv-SE"/>
              <a:t>Klicka här för att ändra mall för rubrikformat</a:t>
            </a:r>
          </a:p>
        </p:txBody>
      </p:sp>
      <p:sp>
        <p:nvSpPr>
          <p:cNvPr id="11" name="Platshållare för innehåll 2">
            <a:extLst>
              <a:ext uri="{FF2B5EF4-FFF2-40B4-BE49-F238E27FC236}">
                <a16:creationId xmlns:a16="http://schemas.microsoft.com/office/drawing/2014/main" id="{B24B6104-00B0-A741-B579-BEDF5FB8567D}"/>
              </a:ext>
            </a:extLst>
          </p:cNvPr>
          <p:cNvSpPr>
            <a:spLocks noGrp="1"/>
          </p:cNvSpPr>
          <p:nvPr>
            <p:ph idx="1" hasCustomPrompt="1"/>
          </p:nvPr>
        </p:nvSpPr>
        <p:spPr>
          <a:xfrm>
            <a:off x="5183188" y="457200"/>
            <a:ext cx="6172200" cy="5570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infoga innehåll</a:t>
            </a:r>
          </a:p>
        </p:txBody>
      </p:sp>
      <p:sp>
        <p:nvSpPr>
          <p:cNvPr id="12" name="Platshållare för text 3">
            <a:extLst>
              <a:ext uri="{FF2B5EF4-FFF2-40B4-BE49-F238E27FC236}">
                <a16:creationId xmlns:a16="http://schemas.microsoft.com/office/drawing/2014/main" id="{546C24EF-A6B4-414A-B1D2-85CFEAE9E5B6}"/>
              </a:ext>
            </a:extLst>
          </p:cNvPr>
          <p:cNvSpPr>
            <a:spLocks noGrp="1"/>
          </p:cNvSpPr>
          <p:nvPr>
            <p:ph type="body" sz="half" idx="2"/>
          </p:nvPr>
        </p:nvSpPr>
        <p:spPr>
          <a:xfrm>
            <a:off x="702000" y="2214000"/>
            <a:ext cx="3932237" cy="383585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96788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slideLayout" Target="../slideLayouts/slideLayout22.xml"/><Relationship Id="rId7" Type="http://schemas.openxmlformats.org/officeDocument/2006/relationships/image" Target="../media/image5.sv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9.sv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2E7AF6-0E0F-BC4A-9313-00C88218B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C466293-8975-9D43-B79E-10F73A462C1F}"/>
              </a:ext>
            </a:extLst>
          </p:cNvPr>
          <p:cNvSpPr>
            <a:spLocks noGrp="1"/>
          </p:cNvSpPr>
          <p:nvPr>
            <p:ph type="body" idx="1"/>
          </p:nvPr>
        </p:nvSpPr>
        <p:spPr>
          <a:xfrm>
            <a:off x="838200" y="1825625"/>
            <a:ext cx="10515600" cy="4212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27">
            <a:extLst>
              <a:ext uri="{FF2B5EF4-FFF2-40B4-BE49-F238E27FC236}">
                <a16:creationId xmlns:a16="http://schemas.microsoft.com/office/drawing/2014/main" id="{467B4B31-ADCB-EC4D-8E1B-3C2DBA4ED840}"/>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6C67471A-B3F7-8A4C-A7C3-176249C97EB9}" type="datetime1">
              <a:rPr lang="sv-SE" smtClean="0"/>
              <a:t>2026-03-26</a:t>
            </a:fld>
            <a:endParaRPr lang="sv-SE" dirty="0"/>
          </a:p>
        </p:txBody>
      </p:sp>
      <p:sp>
        <p:nvSpPr>
          <p:cNvPr id="9" name="Platshållare för bildnummer 28">
            <a:extLst>
              <a:ext uri="{FF2B5EF4-FFF2-40B4-BE49-F238E27FC236}">
                <a16:creationId xmlns:a16="http://schemas.microsoft.com/office/drawing/2014/main" id="{4AC7EB59-369E-5443-8A74-41E27882E3F5}"/>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BE7F3A5D-D76D-050C-8340-F170613B394A}"/>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10061563" y="6156796"/>
            <a:ext cx="1800000" cy="487500"/>
          </a:xfrm>
          <a:prstGeom prst="rect">
            <a:avLst/>
          </a:prstGeom>
        </p:spPr>
      </p:pic>
    </p:spTree>
    <p:extLst>
      <p:ext uri="{BB962C8B-B14F-4D97-AF65-F5344CB8AC3E}">
        <p14:creationId xmlns:p14="http://schemas.microsoft.com/office/powerpoint/2010/main" val="1331061225"/>
      </p:ext>
    </p:extLst>
  </p:cSld>
  <p:clrMap bg1="lt1" tx1="dk1" bg2="lt2" tx2="dk2" accent1="accent1" accent2="accent2" accent3="accent3" accent4="accent4" accent5="accent5" accent6="accent6" hlink="hlink" folHlink="folHlink"/>
  <p:sldLayoutIdLst>
    <p:sldLayoutId id="2147483738" r:id="rId1"/>
    <p:sldLayoutId id="2147483749"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50" r:id="rId11"/>
    <p:sldLayoutId id="2147483766" r:id="rId12"/>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2363389-DD78-C54B-85F6-D2C704365F22}"/>
              </a:ext>
            </a:extLst>
          </p:cNvPr>
          <p:cNvSpPr>
            <a:spLocks noGrp="1"/>
          </p:cNvSpPr>
          <p:nvPr>
            <p:ph type="title"/>
          </p:nvPr>
        </p:nvSpPr>
        <p:spPr>
          <a:xfrm>
            <a:off x="7020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B745343-0AFB-FA4A-8142-3C9996812B73}"/>
              </a:ext>
            </a:extLst>
          </p:cNvPr>
          <p:cNvSpPr>
            <a:spLocks noGrp="1"/>
          </p:cNvSpPr>
          <p:nvPr>
            <p:ph type="body" idx="1"/>
          </p:nvPr>
        </p:nvSpPr>
        <p:spPr>
          <a:xfrm>
            <a:off x="702000" y="1825625"/>
            <a:ext cx="10515600" cy="4212024"/>
          </a:xfrm>
          <a:prstGeom prst="rect">
            <a:avLst/>
          </a:prstGeom>
        </p:spPr>
        <p:txBody>
          <a:bodyPr vert="horz" lIns="10800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27">
            <a:extLst>
              <a:ext uri="{FF2B5EF4-FFF2-40B4-BE49-F238E27FC236}">
                <a16:creationId xmlns:a16="http://schemas.microsoft.com/office/drawing/2014/main" id="{A69330A6-BC4B-9744-A321-409021E3D7FE}"/>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bg1"/>
                </a:solidFill>
              </a:defRPr>
            </a:lvl1pPr>
          </a:lstStyle>
          <a:p>
            <a:fld id="{5C3D56A0-9204-434D-8DCF-E0E3FFA8BFB7}" type="datetime1">
              <a:rPr lang="sv-SE" smtClean="0"/>
              <a:t>2026-03-26</a:t>
            </a:fld>
            <a:endParaRPr lang="sv-SE" dirty="0"/>
          </a:p>
        </p:txBody>
      </p:sp>
      <p:sp>
        <p:nvSpPr>
          <p:cNvPr id="21" name="Platshållare för bildnummer 28">
            <a:extLst>
              <a:ext uri="{FF2B5EF4-FFF2-40B4-BE49-F238E27FC236}">
                <a16:creationId xmlns:a16="http://schemas.microsoft.com/office/drawing/2014/main" id="{0DC75BAC-34F9-1D4E-A44A-6795057EA061}"/>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bg1"/>
                </a:solidFill>
              </a:defRPr>
            </a:lvl1pPr>
          </a:lstStyle>
          <a:p>
            <a:fld id="{A3FDC6D7-55FA-E04E-9C93-5B0D56E47450}" type="slidenum">
              <a:rPr lang="sv-SE" smtClean="0"/>
              <a:pPr/>
              <a:t>‹#›</a:t>
            </a:fld>
            <a:endParaRPr lang="sv-SE" dirty="0"/>
          </a:p>
        </p:txBody>
      </p:sp>
      <p:pic>
        <p:nvPicPr>
          <p:cNvPr id="5" name="Bild 4">
            <a:extLst>
              <a:ext uri="{FF2B5EF4-FFF2-40B4-BE49-F238E27FC236}">
                <a16:creationId xmlns:a16="http://schemas.microsoft.com/office/drawing/2014/main" id="{37628513-5D16-990A-788F-772A72881AAA}"/>
              </a:ext>
            </a:extLst>
          </p:cNvPr>
          <p:cNvPicPr>
            <a:picLocks noChangeAspect="1"/>
          </p:cNvPicPr>
          <p:nvPr userDrawn="1"/>
        </p:nvPicPr>
        <p:blipFill>
          <a:blip>
            <a:extLst>
              <a:ext uri="{96DAC541-7B7A-43D3-8B79-37D633B846F1}">
                <asvg:svgBlip xmlns:asvg="http://schemas.microsoft.com/office/drawing/2016/SVG/main" r:embed="rId9"/>
              </a:ext>
            </a:extLst>
          </a:blip>
          <a:srcRect/>
          <a:stretch/>
        </p:blipFill>
        <p:spPr>
          <a:xfrm>
            <a:off x="10062000" y="6156000"/>
            <a:ext cx="1800000" cy="487500"/>
          </a:xfrm>
          <a:prstGeom prst="rect">
            <a:avLst/>
          </a:prstGeom>
        </p:spPr>
      </p:pic>
    </p:spTree>
    <p:extLst>
      <p:ext uri="{BB962C8B-B14F-4D97-AF65-F5344CB8AC3E}">
        <p14:creationId xmlns:p14="http://schemas.microsoft.com/office/powerpoint/2010/main" val="49815338"/>
      </p:ext>
    </p:extLst>
  </p:cSld>
  <p:clrMap bg1="lt1" tx1="dk1" bg2="lt2" tx2="dk2" accent1="accent1" accent2="accent2" accent3="accent3" accent4="accent4" accent5="accent5" accent6="accent6" hlink="hlink" folHlink="folHlink"/>
  <p:sldLayoutIdLst>
    <p:sldLayoutId id="2147483674" r:id="rId1"/>
    <p:sldLayoutId id="2147483695" r:id="rId2"/>
    <p:sldLayoutId id="2147483676" r:id="rId3"/>
    <p:sldLayoutId id="2147483682" r:id="rId4"/>
    <p:sldLayoutId id="2147483681" r:id="rId5"/>
    <p:sldLayoutId id="2147483720" r:id="rId6"/>
    <p:sldLayoutId id="2147483714" r:id="rId7"/>
  </p:sldLayoutIdLst>
  <p:hf hdr="0" ftr="0"/>
  <p:txStyles>
    <p:titleStyle>
      <a:lvl1pPr algn="l" defTabSz="914400" rtl="0" eaLnBrk="1" latinLnBrk="0" hangingPunct="1">
        <a:lnSpc>
          <a:spcPct val="90000"/>
        </a:lnSpc>
        <a:spcBef>
          <a:spcPct val="0"/>
        </a:spcBef>
        <a:buNone/>
        <a:defRPr sz="4400" b="0" i="0" kern="1200">
          <a:solidFill>
            <a:schemeClr val="bg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C4ED6A7-0010-D947-B94B-9AA220FBB50F}"/>
              </a:ext>
            </a:extLst>
          </p:cNvPr>
          <p:cNvSpPr>
            <a:spLocks noGrp="1"/>
          </p:cNvSpPr>
          <p:nvPr>
            <p:ph type="title"/>
          </p:nvPr>
        </p:nvSpPr>
        <p:spPr>
          <a:xfrm>
            <a:off x="702000" y="365125"/>
            <a:ext cx="10651800" cy="1325563"/>
          </a:xfrm>
          <a:prstGeom prst="rect">
            <a:avLst/>
          </a:prstGeom>
          <a:noFill/>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FED1F20-70E1-9F47-86D0-00FEA855D3F6}"/>
              </a:ext>
            </a:extLst>
          </p:cNvPr>
          <p:cNvSpPr>
            <a:spLocks noGrp="1"/>
          </p:cNvSpPr>
          <p:nvPr>
            <p:ph type="body" idx="1"/>
          </p:nvPr>
        </p:nvSpPr>
        <p:spPr>
          <a:xfrm>
            <a:off x="701999" y="1825625"/>
            <a:ext cx="10651799" cy="421202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datum 27">
            <a:extLst>
              <a:ext uri="{FF2B5EF4-FFF2-40B4-BE49-F238E27FC236}">
                <a16:creationId xmlns:a16="http://schemas.microsoft.com/office/drawing/2014/main" id="{714BB69F-A032-C34F-B9A6-3C8D06863B89}"/>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tx1">
                    <a:tint val="75000"/>
                  </a:schemeClr>
                </a:solidFill>
              </a:defRPr>
            </a:lvl1pPr>
          </a:lstStyle>
          <a:p>
            <a:fld id="{8F09627A-D187-1F46-8820-9459E07635DC}" type="datetime1">
              <a:rPr lang="sv-SE" smtClean="0"/>
              <a:t>2026-03-26</a:t>
            </a:fld>
            <a:endParaRPr lang="sv-SE" dirty="0"/>
          </a:p>
        </p:txBody>
      </p:sp>
      <p:sp>
        <p:nvSpPr>
          <p:cNvPr id="15" name="Platshållare för bildnummer 28">
            <a:extLst>
              <a:ext uri="{FF2B5EF4-FFF2-40B4-BE49-F238E27FC236}">
                <a16:creationId xmlns:a16="http://schemas.microsoft.com/office/drawing/2014/main" id="{2675259D-3B94-2344-B1DE-EC70904FC258}"/>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tx1">
                    <a:tint val="75000"/>
                  </a:schemeClr>
                </a:solidFill>
              </a:defRPr>
            </a:lvl1pPr>
          </a:lstStyle>
          <a:p>
            <a:fld id="{A3FDC6D7-55FA-E04E-9C93-5B0D56E47450}" type="slidenum">
              <a:rPr lang="sv-SE" smtClean="0"/>
              <a:pPr/>
              <a:t>‹#›</a:t>
            </a:fld>
            <a:endParaRPr lang="sv-SE" dirty="0"/>
          </a:p>
        </p:txBody>
      </p:sp>
      <p:pic>
        <p:nvPicPr>
          <p:cNvPr id="18" name="Bild 17">
            <a:extLst>
              <a:ext uri="{FF2B5EF4-FFF2-40B4-BE49-F238E27FC236}">
                <a16:creationId xmlns:a16="http://schemas.microsoft.com/office/drawing/2014/main" id="{536976D3-A353-1A07-61A4-2FC212746413}"/>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7338849" y="201552"/>
            <a:ext cx="4683422" cy="5903553"/>
          </a:xfrm>
          <a:prstGeom prst="rect">
            <a:avLst/>
          </a:prstGeom>
        </p:spPr>
      </p:pic>
      <p:pic>
        <p:nvPicPr>
          <p:cNvPr id="19" name="Bild 18">
            <a:extLst>
              <a:ext uri="{FF2B5EF4-FFF2-40B4-BE49-F238E27FC236}">
                <a16:creationId xmlns:a16="http://schemas.microsoft.com/office/drawing/2014/main" id="{3A12549A-ECAC-F3CA-1FFB-C21677D16A46}"/>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10061563" y="6156796"/>
            <a:ext cx="1800000" cy="487500"/>
          </a:xfrm>
          <a:prstGeom prst="rect">
            <a:avLst/>
          </a:prstGeom>
        </p:spPr>
      </p:pic>
    </p:spTree>
    <p:extLst>
      <p:ext uri="{BB962C8B-B14F-4D97-AF65-F5344CB8AC3E}">
        <p14:creationId xmlns:p14="http://schemas.microsoft.com/office/powerpoint/2010/main" val="398321426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18" r:id="rId3"/>
    <p:sldLayoutId id="2147483689" r:id="rId4"/>
    <p:sldLayoutId id="2147483690" r:id="rId5"/>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58A3378-F8F1-F043-B73A-79ED84902151}"/>
              </a:ext>
            </a:extLst>
          </p:cNvPr>
          <p:cNvSpPr>
            <a:spLocks noGrp="1"/>
          </p:cNvSpPr>
          <p:nvPr>
            <p:ph type="title"/>
          </p:nvPr>
        </p:nvSpPr>
        <p:spPr>
          <a:xfrm>
            <a:off x="702000" y="365125"/>
            <a:ext cx="106518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E159B97-F7ED-2A44-B7BD-C9575CD44E57}"/>
              </a:ext>
            </a:extLst>
          </p:cNvPr>
          <p:cNvSpPr>
            <a:spLocks noGrp="1"/>
          </p:cNvSpPr>
          <p:nvPr>
            <p:ph type="body" idx="1"/>
          </p:nvPr>
        </p:nvSpPr>
        <p:spPr>
          <a:xfrm>
            <a:off x="702000" y="1825625"/>
            <a:ext cx="10651800" cy="4212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datum 27">
            <a:extLst>
              <a:ext uri="{FF2B5EF4-FFF2-40B4-BE49-F238E27FC236}">
                <a16:creationId xmlns:a16="http://schemas.microsoft.com/office/drawing/2014/main" id="{2BFFA022-3339-0549-83ED-56498E17A05F}"/>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a:solidFill>
                  <a:schemeClr val="accent1"/>
                </a:solidFill>
              </a:defRPr>
            </a:lvl1pPr>
          </a:lstStyle>
          <a:p>
            <a:fld id="{C5A8EF29-BB76-2145-AC27-85979F78D299}" type="datetime1">
              <a:rPr lang="sv-SE" smtClean="0"/>
              <a:t>2026-03-26</a:t>
            </a:fld>
            <a:endParaRPr lang="sv-SE" dirty="0"/>
          </a:p>
        </p:txBody>
      </p:sp>
      <p:sp>
        <p:nvSpPr>
          <p:cNvPr id="15" name="Platshållare för bildnummer 28">
            <a:extLst>
              <a:ext uri="{FF2B5EF4-FFF2-40B4-BE49-F238E27FC236}">
                <a16:creationId xmlns:a16="http://schemas.microsoft.com/office/drawing/2014/main" id="{84447150-0E40-E047-8494-CF7494298622}"/>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a:solidFill>
                  <a:schemeClr val="accent1"/>
                </a:solidFill>
              </a:defRPr>
            </a:lvl1pPr>
          </a:lstStyle>
          <a:p>
            <a:fld id="{A3FDC6D7-55FA-E04E-9C93-5B0D56E47450}" type="slidenum">
              <a:rPr lang="sv-SE" smtClean="0"/>
              <a:pPr/>
              <a:t>‹#›</a:t>
            </a:fld>
            <a:endParaRPr lang="sv-SE" dirty="0"/>
          </a:p>
        </p:txBody>
      </p:sp>
      <p:pic>
        <p:nvPicPr>
          <p:cNvPr id="7" name="Bild 6">
            <a:extLst>
              <a:ext uri="{FF2B5EF4-FFF2-40B4-BE49-F238E27FC236}">
                <a16:creationId xmlns:a16="http://schemas.microsoft.com/office/drawing/2014/main" id="{CB201F99-4309-765F-6F0C-98D0A07A3C8F}"/>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0062000" y="6156000"/>
            <a:ext cx="1800000" cy="487500"/>
          </a:xfrm>
          <a:prstGeom prst="rect">
            <a:avLst/>
          </a:prstGeom>
        </p:spPr>
      </p:pic>
    </p:spTree>
    <p:extLst>
      <p:ext uri="{BB962C8B-B14F-4D97-AF65-F5344CB8AC3E}">
        <p14:creationId xmlns:p14="http://schemas.microsoft.com/office/powerpoint/2010/main" val="150590105"/>
      </p:ext>
    </p:extLst>
  </p:cSld>
  <p:clrMap bg1="lt1" tx1="dk1" bg2="lt2" tx2="dk2" accent1="accent1" accent2="accent2" accent3="accent3" accent4="accent4" accent5="accent5" accent6="accent6" hlink="hlink" folHlink="folHlink"/>
  <p:sldLayoutIdLst>
    <p:sldLayoutId id="2147483697" r:id="rId1"/>
    <p:sldLayoutId id="2147483706" r:id="rId2"/>
    <p:sldLayoutId id="2147483699" r:id="rId3"/>
    <p:sldLayoutId id="2147483709" r:id="rId4"/>
    <p:sldLayoutId id="2147483708" r:id="rId5"/>
    <p:sldLayoutId id="2147483721" r:id="rId6"/>
    <p:sldLayoutId id="2147483707" r:id="rId7"/>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28E19CA-ECE5-2444-8321-C4DB5488BAC2}"/>
              </a:ext>
            </a:extLst>
          </p:cNvPr>
          <p:cNvPicPr>
            <a:picLocks noChangeAspect="1"/>
          </p:cNvPicPr>
          <p:nvPr userDrawn="1"/>
        </p:nvPicPr>
        <p:blipFill rotWithShape="1">
          <a:blip>
            <a:extLst>
              <a:ext uri="{96DAC541-7B7A-43D3-8B79-37D633B846F1}">
                <asvg:svgBlip xmlns:asvg="http://schemas.microsoft.com/office/drawing/2016/SVG/main" r:embed="rId13"/>
              </a:ext>
            </a:extLst>
          </a:blip>
          <a:srcRect l="13772" t="2997" r="959" b="49038"/>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77499F20-5E51-474E-A5E9-BAC172593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5C4FB90-2E06-D24B-93D5-E72E114860F1}"/>
              </a:ext>
            </a:extLst>
          </p:cNvPr>
          <p:cNvSpPr>
            <a:spLocks noGrp="1"/>
          </p:cNvSpPr>
          <p:nvPr>
            <p:ph type="body" idx="1"/>
          </p:nvPr>
        </p:nvSpPr>
        <p:spPr>
          <a:xfrm>
            <a:off x="838200" y="1825625"/>
            <a:ext cx="10515600" cy="423240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27">
            <a:extLst>
              <a:ext uri="{FF2B5EF4-FFF2-40B4-BE49-F238E27FC236}">
                <a16:creationId xmlns:a16="http://schemas.microsoft.com/office/drawing/2014/main" id="{793AC2AF-87D1-4046-A036-53B11E1C73D7}"/>
              </a:ext>
            </a:extLst>
          </p:cNvPr>
          <p:cNvSpPr>
            <a:spLocks noGrp="1"/>
          </p:cNvSpPr>
          <p:nvPr>
            <p:ph type="dt" sz="half" idx="2"/>
          </p:nvPr>
        </p:nvSpPr>
        <p:spPr>
          <a:xfrm>
            <a:off x="713845" y="6355306"/>
            <a:ext cx="658977" cy="365125"/>
          </a:xfrm>
          <a:prstGeom prst="rect">
            <a:avLst/>
          </a:prstGeom>
        </p:spPr>
        <p:txBody>
          <a:bodyPr vert="horz" lIns="0" tIns="45720" rIns="0" bIns="45720" rtlCol="0" anchor="ctr"/>
          <a:lstStyle>
            <a:lvl1pPr algn="l">
              <a:defRPr sz="900" b="0" i="0">
                <a:solidFill>
                  <a:schemeClr val="tx1">
                    <a:tint val="75000"/>
                  </a:schemeClr>
                </a:solidFill>
                <a:latin typeface="Averta Regular" pitchFamily="2" charset="77"/>
              </a:defRPr>
            </a:lvl1pPr>
          </a:lstStyle>
          <a:p>
            <a:fld id="{CC668409-3153-314B-B92F-68D22A1DCCA0}" type="datetime1">
              <a:rPr lang="sv-SE" smtClean="0"/>
              <a:t>2026-03-26</a:t>
            </a:fld>
            <a:endParaRPr lang="sv-SE" dirty="0"/>
          </a:p>
        </p:txBody>
      </p:sp>
      <p:sp>
        <p:nvSpPr>
          <p:cNvPr id="10" name="Platshållare för bildnummer 28">
            <a:extLst>
              <a:ext uri="{FF2B5EF4-FFF2-40B4-BE49-F238E27FC236}">
                <a16:creationId xmlns:a16="http://schemas.microsoft.com/office/drawing/2014/main" id="{92E68A03-53D3-594F-B2CE-B2E0CCB815EB}"/>
              </a:ext>
            </a:extLst>
          </p:cNvPr>
          <p:cNvSpPr>
            <a:spLocks noGrp="1"/>
          </p:cNvSpPr>
          <p:nvPr>
            <p:ph type="sldNum" sz="quarter" idx="4"/>
          </p:nvPr>
        </p:nvSpPr>
        <p:spPr>
          <a:xfrm>
            <a:off x="318823" y="6355307"/>
            <a:ext cx="383438" cy="365125"/>
          </a:xfrm>
          <a:prstGeom prst="rect">
            <a:avLst/>
          </a:prstGeom>
        </p:spPr>
        <p:txBody>
          <a:bodyPr vert="horz" lIns="0" tIns="45720" rIns="91440" bIns="45720" rtlCol="0" anchor="ctr"/>
          <a:lstStyle>
            <a:lvl1pPr algn="l">
              <a:defRPr sz="900" b="0" i="0">
                <a:solidFill>
                  <a:schemeClr val="tx1">
                    <a:tint val="75000"/>
                  </a:schemeClr>
                </a:solidFill>
                <a:latin typeface="Averta Regular" pitchFamily="2" charset="77"/>
              </a:defRPr>
            </a:lvl1pPr>
          </a:lstStyle>
          <a:p>
            <a:fld id="{A3FDC6D7-55FA-E04E-9C93-5B0D56E47450}" type="slidenum">
              <a:rPr lang="sv-SE" smtClean="0"/>
              <a:pPr/>
              <a:t>‹#›</a:t>
            </a:fld>
            <a:endParaRPr lang="sv-SE" dirty="0"/>
          </a:p>
        </p:txBody>
      </p:sp>
      <p:pic>
        <p:nvPicPr>
          <p:cNvPr id="6" name="Bild 5">
            <a:extLst>
              <a:ext uri="{FF2B5EF4-FFF2-40B4-BE49-F238E27FC236}">
                <a16:creationId xmlns:a16="http://schemas.microsoft.com/office/drawing/2014/main" id="{1DBAB3E6-5E73-4B43-0B05-F15989A8B094}"/>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10061563" y="6156796"/>
            <a:ext cx="1800000" cy="487500"/>
          </a:xfrm>
          <a:prstGeom prst="rect">
            <a:avLst/>
          </a:prstGeom>
        </p:spPr>
      </p:pic>
    </p:spTree>
    <p:extLst>
      <p:ext uri="{BB962C8B-B14F-4D97-AF65-F5344CB8AC3E}">
        <p14:creationId xmlns:p14="http://schemas.microsoft.com/office/powerpoint/2010/main" val="25208956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63" r:id="rId4"/>
    <p:sldLayoutId id="2147483755" r:id="rId5"/>
    <p:sldLayoutId id="2147483756" r:id="rId6"/>
    <p:sldLayoutId id="2147483757" r:id="rId7"/>
    <p:sldLayoutId id="2147483758" r:id="rId8"/>
    <p:sldLayoutId id="2147483759" r:id="rId9"/>
    <p:sldLayoutId id="2147483764" r:id="rId10"/>
    <p:sldLayoutId id="2147483765" r:id="rId11"/>
  </p:sldLayoutIdLst>
  <p:hf hdr="0" ftr="0"/>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6.sv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8" Type="http://schemas.openxmlformats.org/officeDocument/2006/relationships/hyperlink" Target="https://mediemyndigheten.se/barn-och-unga/for-vuxna/lagar-och-regelverk/upphovsratt/lilla-upphovsrattsfragan/" TargetMode="External"/><Relationship Id="rId3" Type="http://schemas.openxmlformats.org/officeDocument/2006/relationships/hyperlink" Target="chrome-extension://efaidnbmnnnibpcajpcglclefindmkaj/https:/www.bonuscopyright.se/wp-content/uploads/2021/09/kopieringsguide-affisch-grund-gymnasieskola.pdf" TargetMode="External"/><Relationship Id="rId7" Type="http://schemas.openxmlformats.org/officeDocument/2006/relationships/hyperlink" Target="https://bonuscopyright.typeform.com/skola" TargetMode="External"/><Relationship Id="rId12" Type="http://schemas.openxmlformats.org/officeDocument/2006/relationships/image" Target="../media/image37.png"/><Relationship Id="rId2" Type="http://schemas.openxmlformats.org/officeDocument/2006/relationships/image" Target="../media/image33.emf"/><Relationship Id="rId1" Type="http://schemas.openxmlformats.org/officeDocument/2006/relationships/slideLayout" Target="../slideLayouts/slideLayout38.xml"/><Relationship Id="rId6" Type="http://schemas.openxmlformats.org/officeDocument/2006/relationships/hyperlink" Target="https://www.bonuscopyright.se/lararportal/" TargetMode="External"/><Relationship Id="rId11" Type="http://schemas.openxmlformats.org/officeDocument/2006/relationships/image" Target="../media/image36.emf"/><Relationship Id="rId5" Type="http://schemas.openxmlformats.org/officeDocument/2006/relationships/hyperlink" Target="chrome-extension://efaidnbmnnnibpcajpcglclefindmkaj/https:/www.bonuscopyright.se/wp-content/uploads/2024/08/snabbguide-skolkopieringsavtalet.pdf" TargetMode="External"/><Relationship Id="rId10" Type="http://schemas.openxmlformats.org/officeDocument/2006/relationships/image" Target="../media/image35.png"/><Relationship Id="rId4" Type="http://schemas.openxmlformats.org/officeDocument/2006/relationships/hyperlink" Target="chrome-extension://efaidnbmnnnibpcajpcglclefindmkaj/https:/www.bonuscopyright.se/wp-content/uploads/2024/08/upphovsrattskollen-2024.pdf" TargetMode="Externa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jpeg"/><Relationship Id="rId1" Type="http://schemas.openxmlformats.org/officeDocument/2006/relationships/slideLayout" Target="../slideLayouts/slideLayout39.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EEBADAE-42AA-B142-E665-6CFCA24E1555}"/>
              </a:ext>
            </a:extLst>
          </p:cNvPr>
          <p:cNvSpPr>
            <a:spLocks noGrp="1"/>
          </p:cNvSpPr>
          <p:nvPr>
            <p:ph type="ctrTitle"/>
          </p:nvPr>
        </p:nvSpPr>
        <p:spPr>
          <a:xfrm>
            <a:off x="702000" y="1122363"/>
            <a:ext cx="9144000" cy="317637"/>
          </a:xfrm>
        </p:spPr>
        <p:txBody>
          <a:bodyPr anchor="t">
            <a:normAutofit/>
          </a:bodyPr>
          <a:lstStyle/>
          <a:p>
            <a:r>
              <a:rPr lang="sv-SE" sz="1400" dirty="0"/>
              <a:t>Till diskussionsledaren</a:t>
            </a:r>
          </a:p>
        </p:txBody>
      </p:sp>
      <p:sp>
        <p:nvSpPr>
          <p:cNvPr id="7" name="Underrubrik 6">
            <a:extLst>
              <a:ext uri="{FF2B5EF4-FFF2-40B4-BE49-F238E27FC236}">
                <a16:creationId xmlns:a16="http://schemas.microsoft.com/office/drawing/2014/main" id="{210A310B-3BC6-4F0F-2111-71F34A9636D6}"/>
              </a:ext>
            </a:extLst>
          </p:cNvPr>
          <p:cNvSpPr>
            <a:spLocks noGrp="1"/>
          </p:cNvSpPr>
          <p:nvPr>
            <p:ph type="subTitle" idx="1"/>
          </p:nvPr>
        </p:nvSpPr>
        <p:spPr>
          <a:xfrm>
            <a:off x="713845" y="1629237"/>
            <a:ext cx="7463504" cy="3883289"/>
          </a:xfrm>
        </p:spPr>
        <p:txBody>
          <a:bodyPr>
            <a:noAutofit/>
          </a:bodyPr>
          <a:lstStyle/>
          <a:p>
            <a:pPr marL="285750" indent="-285750">
              <a:buFontTx/>
              <a:buChar char="-"/>
            </a:pPr>
            <a:r>
              <a:rPr lang="sv-SE" sz="1400" dirty="0">
                <a:solidFill>
                  <a:schemeClr val="tx1"/>
                </a:solidFill>
              </a:rPr>
              <a:t>Presentationen innehåller en kort introduktion om upphovsrätt, kopiering och delning i skolan samt några exempel.</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Exemplen ligger till grund för diskussioner om upphovsrätt och skolkopieringsavtalet.</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Arbeta med exemplen i mindre diskussionsgrupper och lyft sedan era slutsatser i hela gruppen. Ni går då även igenom svaren och aktuella fakta bakom varje exempel. </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Arbetet med denna presentation tar cirka 45 minuter om ni reserverar cirka </a:t>
            </a:r>
            <a:br>
              <a:rPr lang="sv-SE" sz="1400" dirty="0">
                <a:solidFill>
                  <a:schemeClr val="tx1"/>
                </a:solidFill>
              </a:rPr>
            </a:br>
            <a:r>
              <a:rPr lang="sv-SE" sz="1400" dirty="0">
                <a:solidFill>
                  <a:schemeClr val="tx1"/>
                </a:solidFill>
              </a:rPr>
              <a:t>5 minuters diskussionstid för varje exempel. </a:t>
            </a:r>
            <a:br>
              <a:rPr lang="sv-SE" sz="1400" dirty="0">
                <a:solidFill>
                  <a:schemeClr val="tx1"/>
                </a:solidFill>
              </a:rPr>
            </a:br>
            <a:endParaRPr lang="sv-SE" sz="1400" dirty="0">
              <a:solidFill>
                <a:schemeClr val="tx1"/>
              </a:solidFill>
            </a:endParaRPr>
          </a:p>
          <a:p>
            <a:pPr marL="285750" indent="-285750">
              <a:buFontTx/>
              <a:buChar char="-"/>
            </a:pPr>
            <a:r>
              <a:rPr lang="sv-SE" sz="1400" dirty="0">
                <a:solidFill>
                  <a:schemeClr val="tx1"/>
                </a:solidFill>
              </a:rPr>
              <a:t>Efter avslutade diskussioner kan de som önskar testa sin kunskapsnivå med det digitala kunskapstest som medföljer materialet.</a:t>
            </a:r>
          </a:p>
        </p:txBody>
      </p:sp>
      <p:sp>
        <p:nvSpPr>
          <p:cNvPr id="4" name="Platshållare för datum 3">
            <a:extLst>
              <a:ext uri="{FF2B5EF4-FFF2-40B4-BE49-F238E27FC236}">
                <a16:creationId xmlns:a16="http://schemas.microsoft.com/office/drawing/2014/main" id="{8CC40B3F-435C-58CA-8488-B5ADB29CCAE3}"/>
              </a:ext>
            </a:extLst>
          </p:cNvPr>
          <p:cNvSpPr>
            <a:spLocks noGrp="1"/>
          </p:cNvSpPr>
          <p:nvPr>
            <p:ph type="dt" sz="half" idx="10"/>
          </p:nvPr>
        </p:nvSpPr>
        <p:spPr/>
        <p:txBody>
          <a:bodyPr/>
          <a:lstStyle/>
          <a:p>
            <a:fld id="{3F652986-060D-8C4E-AA80-5C0C82356081}" type="datetime1">
              <a:rPr lang="sv-SE" smtClean="0"/>
              <a:t>2026-03-26</a:t>
            </a:fld>
            <a:endParaRPr lang="sv-SE" dirty="0"/>
          </a:p>
        </p:txBody>
      </p:sp>
      <p:sp>
        <p:nvSpPr>
          <p:cNvPr id="5" name="Platshållare för bildnummer 4">
            <a:extLst>
              <a:ext uri="{FF2B5EF4-FFF2-40B4-BE49-F238E27FC236}">
                <a16:creationId xmlns:a16="http://schemas.microsoft.com/office/drawing/2014/main" id="{7A3F7503-CF3B-4BD9-5CDE-066535FDED36}"/>
              </a:ext>
            </a:extLst>
          </p:cNvPr>
          <p:cNvSpPr>
            <a:spLocks noGrp="1"/>
          </p:cNvSpPr>
          <p:nvPr>
            <p:ph type="sldNum" sz="quarter" idx="11"/>
          </p:nvPr>
        </p:nvSpPr>
        <p:spPr/>
        <p:txBody>
          <a:bodyPr/>
          <a:lstStyle/>
          <a:p>
            <a:fld id="{A3FDC6D7-55FA-E04E-9C93-5B0D56E47450}" type="slidenum">
              <a:rPr lang="sv-SE" smtClean="0"/>
              <a:pPr/>
              <a:t>1</a:t>
            </a:fld>
            <a:endParaRPr lang="sv-SE" dirty="0"/>
          </a:p>
        </p:txBody>
      </p:sp>
    </p:spTree>
    <p:extLst>
      <p:ext uri="{BB962C8B-B14F-4D97-AF65-F5344CB8AC3E}">
        <p14:creationId xmlns:p14="http://schemas.microsoft.com/office/powerpoint/2010/main" val="51935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80FC3316-B0C8-B972-CFF6-F67BE5BDF35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F45BF6ED-FE07-BCF2-3F89-8C186C053F70}"/>
              </a:ext>
            </a:extLst>
          </p:cNvPr>
          <p:cNvSpPr>
            <a:spLocks noGrp="1"/>
          </p:cNvSpPr>
          <p:nvPr>
            <p:ph type="title"/>
          </p:nvPr>
        </p:nvSpPr>
        <p:spPr>
          <a:xfrm>
            <a:off x="702000" y="457199"/>
            <a:ext cx="4412526" cy="2370841"/>
          </a:xfrm>
        </p:spPr>
        <p:txBody>
          <a:bodyPr>
            <a:normAutofit/>
          </a:bodyPr>
          <a:lstStyle/>
          <a:p>
            <a:r>
              <a:rPr lang="sv-SE" sz="4000" dirty="0"/>
              <a:t>Då behövs</a:t>
            </a:r>
            <a:br>
              <a:rPr lang="sv-SE" sz="4000" dirty="0"/>
            </a:br>
            <a:r>
              <a:rPr lang="sv-SE" sz="4000" dirty="0"/>
              <a:t>inte tillstånd</a:t>
            </a:r>
          </a:p>
        </p:txBody>
      </p:sp>
      <p:sp>
        <p:nvSpPr>
          <p:cNvPr id="4" name="Platshållare för text 3">
            <a:extLst>
              <a:ext uri="{FF2B5EF4-FFF2-40B4-BE49-F238E27FC236}">
                <a16:creationId xmlns:a16="http://schemas.microsoft.com/office/drawing/2014/main" id="{E552E6B9-9B0F-D7C8-2C02-49F9B89EA20C}"/>
              </a:ext>
            </a:extLst>
          </p:cNvPr>
          <p:cNvSpPr>
            <a:spLocks noGrp="1"/>
          </p:cNvSpPr>
          <p:nvPr>
            <p:ph type="body" sz="half" idx="13"/>
          </p:nvPr>
        </p:nvSpPr>
        <p:spPr>
          <a:xfrm>
            <a:off x="702000" y="2978870"/>
            <a:ext cx="4412526" cy="3078299"/>
          </a:xfrm>
        </p:spPr>
        <p:txBody>
          <a:bodyPr/>
          <a:lstStyle/>
          <a:p>
            <a:pPr marL="285750" indent="-285750">
              <a:buFont typeface="Arial" panose="020B0604020202020204" pitchFamily="34" charset="0"/>
              <a:buChar char="•"/>
            </a:pPr>
            <a:r>
              <a:rPr lang="sv-SE" dirty="0"/>
              <a:t>Privat bruk</a:t>
            </a:r>
          </a:p>
          <a:p>
            <a:pPr marL="285750" indent="-285750">
              <a:buFont typeface="Arial" panose="020B0604020202020204" pitchFamily="34" charset="0"/>
              <a:buChar char="•"/>
            </a:pPr>
            <a:r>
              <a:rPr lang="sv-SE" dirty="0"/>
              <a:t>Citaträtt</a:t>
            </a:r>
          </a:p>
          <a:p>
            <a:pPr marL="285750" indent="-285750">
              <a:buFont typeface="Arial" panose="020B0604020202020204" pitchFamily="34" charset="0"/>
              <a:buChar char="•"/>
            </a:pPr>
            <a:r>
              <a:rPr lang="sv-SE" dirty="0" err="1"/>
              <a:t>Creative</a:t>
            </a:r>
            <a:r>
              <a:rPr lang="sv-SE" dirty="0"/>
              <a:t> </a:t>
            </a:r>
            <a:r>
              <a:rPr lang="sv-SE" dirty="0" err="1"/>
              <a:t>Commons</a:t>
            </a:r>
            <a:endParaRPr lang="sv-SE" dirty="0"/>
          </a:p>
          <a:p>
            <a:endParaRPr lang="sv-SE" dirty="0"/>
          </a:p>
        </p:txBody>
      </p:sp>
      <p:sp>
        <p:nvSpPr>
          <p:cNvPr id="5" name="Platshållare för datum 4">
            <a:extLst>
              <a:ext uri="{FF2B5EF4-FFF2-40B4-BE49-F238E27FC236}">
                <a16:creationId xmlns:a16="http://schemas.microsoft.com/office/drawing/2014/main" id="{DE24CE1F-5FDF-8F58-4BEF-C6C5DBFD8C1C}"/>
              </a:ext>
            </a:extLst>
          </p:cNvPr>
          <p:cNvSpPr>
            <a:spLocks noGrp="1"/>
          </p:cNvSpPr>
          <p:nvPr>
            <p:ph type="dt" sz="half" idx="14"/>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FC10352F-61FF-5362-3ECF-A4C4723F1F00}"/>
              </a:ext>
            </a:extLst>
          </p:cNvPr>
          <p:cNvSpPr>
            <a:spLocks noGrp="1"/>
          </p:cNvSpPr>
          <p:nvPr>
            <p:ph type="sldNum" sz="quarter" idx="15"/>
          </p:nvPr>
        </p:nvSpPr>
        <p:spPr/>
        <p:txBody>
          <a:bodyPr/>
          <a:lstStyle/>
          <a:p>
            <a:fld id="{A3FDC6D7-55FA-E04E-9C93-5B0D56E47450}" type="slidenum">
              <a:rPr lang="sv-SE" smtClean="0"/>
              <a:pPr/>
              <a:t>10</a:t>
            </a:fld>
            <a:endParaRPr lang="sv-SE" dirty="0"/>
          </a:p>
        </p:txBody>
      </p:sp>
      <p:sp>
        <p:nvSpPr>
          <p:cNvPr id="9" name="textruta 8">
            <a:extLst>
              <a:ext uri="{FF2B5EF4-FFF2-40B4-BE49-F238E27FC236}">
                <a16:creationId xmlns:a16="http://schemas.microsoft.com/office/drawing/2014/main" id="{52F5BDE2-7E8B-310E-7350-8742BD0CD385}"/>
              </a:ext>
            </a:extLst>
          </p:cNvPr>
          <p:cNvSpPr txBox="1"/>
          <p:nvPr/>
        </p:nvSpPr>
        <p:spPr>
          <a:xfrm>
            <a:off x="6095999" y="0"/>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Steinar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Engeland</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
        <p:nvSpPr>
          <p:cNvPr id="10" name="Rektangel 9">
            <a:extLst>
              <a:ext uri="{FF2B5EF4-FFF2-40B4-BE49-F238E27FC236}">
                <a16:creationId xmlns:a16="http://schemas.microsoft.com/office/drawing/2014/main" id="{4525FE30-429E-6A23-7C49-AA8ECB971358}"/>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9">
            <a:extLst>
              <a:ext uri="{FF2B5EF4-FFF2-40B4-BE49-F238E27FC236}">
                <a16:creationId xmlns:a16="http://schemas.microsoft.com/office/drawing/2014/main" id="{7C402423-8878-9EA0-83A4-C978E8C9584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Tree>
    <p:extLst>
      <p:ext uri="{BB962C8B-B14F-4D97-AF65-F5344CB8AC3E}">
        <p14:creationId xmlns:p14="http://schemas.microsoft.com/office/powerpoint/2010/main" val="158074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9E89193-3A2B-48F4-6E4E-D319B7C607FB}"/>
              </a:ext>
            </a:extLst>
          </p:cNvPr>
          <p:cNvPicPr>
            <a:picLocks noChangeAspect="1"/>
          </p:cNvPicPr>
          <p:nvPr/>
        </p:nvPicPr>
        <p: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stretch/>
        </p:blipFill>
        <p:spPr>
          <a:xfrm>
            <a:off x="0" y="0"/>
            <a:ext cx="12211427" cy="6871496"/>
          </a:xfrm>
          <a:prstGeom prst="rect">
            <a:avLst/>
          </a:prstGeom>
        </p:spPr>
      </p:pic>
      <p:sp>
        <p:nvSpPr>
          <p:cNvPr id="12" name="Platshållare för datum 1">
            <a:extLst>
              <a:ext uri="{FF2B5EF4-FFF2-40B4-BE49-F238E27FC236}">
                <a16:creationId xmlns:a16="http://schemas.microsoft.com/office/drawing/2014/main" id="{BFC61921-CFE2-200F-9F73-AA55C061EF00}"/>
              </a:ext>
            </a:extLst>
          </p:cNvPr>
          <p:cNvSpPr txBox="1">
            <a:spLocks/>
          </p:cNvSpPr>
          <p:nvPr/>
        </p:nvSpPr>
        <p:spPr>
          <a:xfrm>
            <a:off x="729535" y="6355306"/>
            <a:ext cx="658977" cy="365125"/>
          </a:xfrm>
          <a:prstGeom prst="rect">
            <a:avLst/>
          </a:prstGeom>
        </p:spPr>
        <p:txBody>
          <a:bodyPr vert="horz" lIns="0" tIns="45720" rIns="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736908-796E-0E40-9AEC-A0168606F10B}" type="datetime1">
              <a:rPr lang="sv-SE" smtClean="0">
                <a:solidFill>
                  <a:schemeClr val="bg1"/>
                </a:solidFill>
              </a:rPr>
              <a:pPr/>
              <a:t>2026-03-26</a:t>
            </a:fld>
            <a:endParaRPr lang="sv-SE" dirty="0">
              <a:solidFill>
                <a:schemeClr val="bg1"/>
              </a:solidFill>
            </a:endParaRPr>
          </a:p>
        </p:txBody>
      </p:sp>
      <p:sp>
        <p:nvSpPr>
          <p:cNvPr id="16" name="Platshållare för bildnummer 2">
            <a:extLst>
              <a:ext uri="{FF2B5EF4-FFF2-40B4-BE49-F238E27FC236}">
                <a16:creationId xmlns:a16="http://schemas.microsoft.com/office/drawing/2014/main" id="{FD64C9F9-68DB-8F93-EFA3-114C8DD0E560}"/>
              </a:ext>
            </a:extLst>
          </p:cNvPr>
          <p:cNvSpPr txBox="1">
            <a:spLocks/>
          </p:cNvSpPr>
          <p:nvPr/>
        </p:nvSpPr>
        <p:spPr>
          <a:xfrm>
            <a:off x="334513" y="6355307"/>
            <a:ext cx="383438" cy="365125"/>
          </a:xfrm>
          <a:prstGeom prst="rect">
            <a:avLst/>
          </a:prstGeom>
        </p:spPr>
        <p:txBody>
          <a:bodyPr vert="horz" lIns="0" tIns="45720" rIns="9144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FDC6D7-55FA-E04E-9C93-5B0D56E47450}" type="slidenum">
              <a:rPr lang="sv-SE" smtClean="0">
                <a:solidFill>
                  <a:schemeClr val="bg1"/>
                </a:solidFill>
              </a:rPr>
              <a:pPr/>
              <a:t>11</a:t>
            </a:fld>
            <a:endParaRPr lang="sv-SE" dirty="0">
              <a:solidFill>
                <a:schemeClr val="bg1"/>
              </a:solidFill>
            </a:endParaRPr>
          </a:p>
        </p:txBody>
      </p:sp>
      <p:pic>
        <p:nvPicPr>
          <p:cNvPr id="3" name="Bildobjekt 9">
            <a:extLst>
              <a:ext uri="{FF2B5EF4-FFF2-40B4-BE49-F238E27FC236}">
                <a16:creationId xmlns:a16="http://schemas.microsoft.com/office/drawing/2014/main" id="{71CF5278-6FE1-58B1-0790-F945B81E632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062000" y="6156000"/>
            <a:ext cx="1794461" cy="486000"/>
          </a:xfrm>
          <a:prstGeom prst="rect">
            <a:avLst/>
          </a:prstGeom>
          <a:effectLst>
            <a:outerShdw blurRad="368108" dist="38100" dir="2700000" algn="tl" rotWithShape="0">
              <a:prstClr val="black"/>
            </a:outerShdw>
          </a:effectLst>
        </p:spPr>
      </p:pic>
      <p:sp>
        <p:nvSpPr>
          <p:cNvPr id="5" name="textruta 4">
            <a:extLst>
              <a:ext uri="{FF2B5EF4-FFF2-40B4-BE49-F238E27FC236}">
                <a16:creationId xmlns:a16="http://schemas.microsoft.com/office/drawing/2014/main" id="{B298D1E0-D69D-5A75-86F5-546241A8D121}"/>
              </a:ext>
            </a:extLst>
          </p:cNvPr>
          <p:cNvSpPr txBox="1"/>
          <p:nvPr/>
        </p:nvSpPr>
        <p:spPr>
          <a:xfrm>
            <a:off x="10261073" y="192301"/>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Matthew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Feeney</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
        <p:nvSpPr>
          <p:cNvPr id="9" name="Rubrik 1">
            <a:extLst>
              <a:ext uri="{FF2B5EF4-FFF2-40B4-BE49-F238E27FC236}">
                <a16:creationId xmlns:a16="http://schemas.microsoft.com/office/drawing/2014/main" id="{30858B83-C844-6ADA-4C6E-5719A3AD232F}"/>
              </a:ext>
            </a:extLst>
          </p:cNvPr>
          <p:cNvSpPr txBox="1">
            <a:spLocks/>
          </p:cNvSpPr>
          <p:nvPr/>
        </p:nvSpPr>
        <p:spPr>
          <a:xfrm>
            <a:off x="464817" y="2424037"/>
            <a:ext cx="11108484" cy="182197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sv-SE" sz="6000" dirty="0">
                <a:solidFill>
                  <a:schemeClr val="bg1"/>
                </a:solidFill>
                <a:latin typeface="Arial" panose="020B0604020202020204" pitchFamily="34" charset="0"/>
                <a:cs typeface="Arial" panose="020B0604020202020204" pitchFamily="34" charset="0"/>
              </a:rPr>
              <a:t>Skolkopieringsavtalet</a:t>
            </a:r>
          </a:p>
        </p:txBody>
      </p:sp>
      <p:sp>
        <p:nvSpPr>
          <p:cNvPr id="4" name="textruta 3">
            <a:extLst>
              <a:ext uri="{FF2B5EF4-FFF2-40B4-BE49-F238E27FC236}">
                <a16:creationId xmlns:a16="http://schemas.microsoft.com/office/drawing/2014/main" id="{384CE550-27AC-28EE-F0DF-14F2F4D625DE}"/>
              </a:ext>
            </a:extLst>
          </p:cNvPr>
          <p:cNvSpPr txBox="1"/>
          <p:nvPr/>
        </p:nvSpPr>
        <p:spPr>
          <a:xfrm>
            <a:off x="2100351" y="3461180"/>
            <a:ext cx="7837415" cy="1569660"/>
          </a:xfrm>
          <a:prstGeom prst="rect">
            <a:avLst/>
          </a:prstGeom>
          <a:noFill/>
        </p:spPr>
        <p:txBody>
          <a:bodyPr wrap="square" rtlCol="0">
            <a:spAutoFit/>
          </a:bodyPr>
          <a:lstStyle/>
          <a:p>
            <a:pPr algn="ctr"/>
            <a:r>
              <a:rPr lang="sv-SE" sz="2400" b="1" dirty="0">
                <a:solidFill>
                  <a:schemeClr val="bg1"/>
                </a:solidFill>
                <a:latin typeface="Arial" panose="020B0604020202020204" pitchFamily="34" charset="0"/>
                <a:cs typeface="Arial" panose="020B0604020202020204" pitchFamily="34" charset="0"/>
              </a:rPr>
              <a:t>Skolkopieringsavtalet ger rätt att, i viss omfattning,</a:t>
            </a:r>
          </a:p>
          <a:p>
            <a:pPr algn="ctr"/>
            <a:r>
              <a:rPr lang="sv-SE" sz="2400" b="1" dirty="0">
                <a:solidFill>
                  <a:schemeClr val="bg1"/>
                </a:solidFill>
                <a:latin typeface="Arial" panose="020B0604020202020204" pitchFamily="34" charset="0"/>
                <a:cs typeface="Arial" panose="020B0604020202020204" pitchFamily="34" charset="0"/>
              </a:rPr>
              <a:t>kopiera och dela upphovsrättsligt skyddat material</a:t>
            </a:r>
          </a:p>
          <a:p>
            <a:pPr algn="ctr"/>
            <a:r>
              <a:rPr lang="sv-SE" sz="2400" b="1" dirty="0">
                <a:solidFill>
                  <a:schemeClr val="bg1"/>
                </a:solidFill>
                <a:latin typeface="Arial" panose="020B0604020202020204" pitchFamily="34" charset="0"/>
                <a:cs typeface="Arial" panose="020B0604020202020204" pitchFamily="34" charset="0"/>
              </a:rPr>
              <a:t>ur offentliggjorda svenska och utländska verk,</a:t>
            </a:r>
          </a:p>
          <a:p>
            <a:pPr algn="ctr"/>
            <a:r>
              <a:rPr lang="sv-SE" sz="2400" b="1" dirty="0">
                <a:solidFill>
                  <a:schemeClr val="bg1"/>
                </a:solidFill>
                <a:latin typeface="Arial" panose="020B0604020202020204" pitchFamily="34" charset="0"/>
                <a:cs typeface="Arial" panose="020B0604020202020204" pitchFamily="34" charset="0"/>
              </a:rPr>
              <a:t>analogt och digitalt. </a:t>
            </a:r>
          </a:p>
        </p:txBody>
      </p:sp>
    </p:spTree>
    <p:extLst>
      <p:ext uri="{BB962C8B-B14F-4D97-AF65-F5344CB8AC3E}">
        <p14:creationId xmlns:p14="http://schemas.microsoft.com/office/powerpoint/2010/main" val="266626261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2EB9A5C7-D25D-E543-8585-3204CDA785EC}"/>
              </a:ext>
            </a:extLst>
          </p:cNvPr>
          <p:cNvSpPr>
            <a:spLocks noGrp="1"/>
          </p:cNvSpPr>
          <p:nvPr>
            <p:ph type="dt" sz="half" idx="10"/>
          </p:nvPr>
        </p:nvSpPr>
        <p:spPr/>
        <p:txBody>
          <a:bodyPr/>
          <a:lstStyle/>
          <a:p>
            <a:fld id="{CF8C71BB-0E34-5341-8073-439F36E6ABB1}" type="datetime1">
              <a:rPr lang="sv-SE" smtClean="0"/>
              <a:t>2026-03-26</a:t>
            </a:fld>
            <a:endParaRPr lang="sv-SE" dirty="0"/>
          </a:p>
        </p:txBody>
      </p:sp>
      <p:sp>
        <p:nvSpPr>
          <p:cNvPr id="9" name="Platshållare för bildnummer 8">
            <a:extLst>
              <a:ext uri="{FF2B5EF4-FFF2-40B4-BE49-F238E27FC236}">
                <a16:creationId xmlns:a16="http://schemas.microsoft.com/office/drawing/2014/main" id="{683A0091-F9E5-334B-9B14-D3747FDE0C80}"/>
              </a:ext>
            </a:extLst>
          </p:cNvPr>
          <p:cNvSpPr>
            <a:spLocks noGrp="1"/>
          </p:cNvSpPr>
          <p:nvPr>
            <p:ph type="sldNum" sz="quarter" idx="11"/>
          </p:nvPr>
        </p:nvSpPr>
        <p:spPr/>
        <p:txBody>
          <a:bodyPr/>
          <a:lstStyle/>
          <a:p>
            <a:fld id="{A3FDC6D7-55FA-E04E-9C93-5B0D56E47450}" type="slidenum">
              <a:rPr lang="sv-SE" smtClean="0"/>
              <a:pPr/>
              <a:t>12</a:t>
            </a:fld>
            <a:endParaRPr lang="sv-SE" dirty="0"/>
          </a:p>
        </p:txBody>
      </p:sp>
      <p:sp>
        <p:nvSpPr>
          <p:cNvPr id="7" name="Rubrik 6">
            <a:extLst>
              <a:ext uri="{FF2B5EF4-FFF2-40B4-BE49-F238E27FC236}">
                <a16:creationId xmlns:a16="http://schemas.microsoft.com/office/drawing/2014/main" id="{DC33CFDF-8C90-F14D-B082-BB1633A4D41A}"/>
              </a:ext>
            </a:extLst>
          </p:cNvPr>
          <p:cNvSpPr>
            <a:spLocks noGrp="1"/>
          </p:cNvSpPr>
          <p:nvPr>
            <p:ph type="title"/>
          </p:nvPr>
        </p:nvSpPr>
        <p:spPr>
          <a:xfrm>
            <a:off x="702000" y="365126"/>
            <a:ext cx="10651539" cy="958708"/>
          </a:xfrm>
        </p:spPr>
        <p:txBody>
          <a:bodyPr/>
          <a:lstStyle/>
          <a:p>
            <a:r>
              <a:rPr lang="sv-SE" dirty="0"/>
              <a:t>Det kulturella kretsloppet</a:t>
            </a:r>
          </a:p>
        </p:txBody>
      </p:sp>
      <p:pic>
        <p:nvPicPr>
          <p:cNvPr id="5" name="Bild 4">
            <a:extLst>
              <a:ext uri="{FF2B5EF4-FFF2-40B4-BE49-F238E27FC236}">
                <a16:creationId xmlns:a16="http://schemas.microsoft.com/office/drawing/2014/main" id="{4074F214-72A7-2EB3-C7AB-436AF51BCCC9}"/>
              </a:ext>
            </a:extLst>
          </p:cNvPr>
          <p:cNvPicPr>
            <a:picLocks noChangeAspect="1"/>
          </p:cNvPicPr>
          <p:nvPr/>
        </p:nvPicPr>
        <p:blipFill rotWithShape="1">
          <a:blip>
            <a:extLst>
              <a:ext uri="{96DAC541-7B7A-43D3-8B79-37D633B846F1}">
                <asvg:svgBlip xmlns:asvg="http://schemas.microsoft.com/office/drawing/2016/SVG/main" r:embed="rId3"/>
              </a:ext>
            </a:extLst>
          </a:blip>
          <a:srcRect l="32533" t="14275" r="32634" b="18596"/>
          <a:stretch/>
        </p:blipFill>
        <p:spPr>
          <a:xfrm>
            <a:off x="3803549" y="1320676"/>
            <a:ext cx="4542057" cy="4923715"/>
          </a:xfrm>
          <a:prstGeom prst="rect">
            <a:avLst/>
          </a:prstGeom>
          <a:effectLst>
            <a:outerShdw blurRad="50800" dist="38100" dir="2700000" algn="tl" rotWithShape="0">
              <a:prstClr val="black">
                <a:alpha val="40000"/>
              </a:prstClr>
            </a:outerShdw>
          </a:effectLst>
        </p:spPr>
      </p:pic>
      <p:sp>
        <p:nvSpPr>
          <p:cNvPr id="6" name="textruta 5">
            <a:extLst>
              <a:ext uri="{FF2B5EF4-FFF2-40B4-BE49-F238E27FC236}">
                <a16:creationId xmlns:a16="http://schemas.microsoft.com/office/drawing/2014/main" id="{EB15D73E-ABDF-1CAA-DDD7-7D89442EB08D}"/>
              </a:ext>
            </a:extLst>
          </p:cNvPr>
          <p:cNvSpPr txBox="1"/>
          <p:nvPr/>
        </p:nvSpPr>
        <p:spPr>
          <a:xfrm>
            <a:off x="3492667" y="5905837"/>
            <a:ext cx="2737536"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Nya verk produceras</a:t>
            </a:r>
          </a:p>
        </p:txBody>
      </p:sp>
      <p:sp>
        <p:nvSpPr>
          <p:cNvPr id="10" name="textruta 9">
            <a:extLst>
              <a:ext uri="{FF2B5EF4-FFF2-40B4-BE49-F238E27FC236}">
                <a16:creationId xmlns:a16="http://schemas.microsoft.com/office/drawing/2014/main" id="{63CA0009-E1EC-88DA-9C51-CA849B173CD2}"/>
              </a:ext>
            </a:extLst>
          </p:cNvPr>
          <p:cNvSpPr txBox="1"/>
          <p:nvPr/>
        </p:nvSpPr>
        <p:spPr>
          <a:xfrm>
            <a:off x="8348143" y="4354847"/>
            <a:ext cx="2846437" cy="584775"/>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Medel fördelas till upphovsrättsinnehavare</a:t>
            </a:r>
          </a:p>
        </p:txBody>
      </p:sp>
      <p:sp>
        <p:nvSpPr>
          <p:cNvPr id="11" name="textruta 10">
            <a:extLst>
              <a:ext uri="{FF2B5EF4-FFF2-40B4-BE49-F238E27FC236}">
                <a16:creationId xmlns:a16="http://schemas.microsoft.com/office/drawing/2014/main" id="{6DFDDCD7-6188-02FC-016C-4ABFD39F7C0F}"/>
              </a:ext>
            </a:extLst>
          </p:cNvPr>
          <p:cNvSpPr txBox="1"/>
          <p:nvPr/>
        </p:nvSpPr>
        <p:spPr>
          <a:xfrm>
            <a:off x="8390311" y="2670063"/>
            <a:ext cx="2718619"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Medlemsorganisationer</a:t>
            </a:r>
          </a:p>
        </p:txBody>
      </p:sp>
      <p:sp>
        <p:nvSpPr>
          <p:cNvPr id="12" name="textruta 11">
            <a:extLst>
              <a:ext uri="{FF2B5EF4-FFF2-40B4-BE49-F238E27FC236}">
                <a16:creationId xmlns:a16="http://schemas.microsoft.com/office/drawing/2014/main" id="{3FC91D3C-EE7A-0DF6-8D53-449C5788E471}"/>
              </a:ext>
            </a:extLst>
          </p:cNvPr>
          <p:cNvSpPr txBox="1"/>
          <p:nvPr/>
        </p:nvSpPr>
        <p:spPr>
          <a:xfrm>
            <a:off x="2438257" y="2243883"/>
            <a:ext cx="1686233"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Licenspengar</a:t>
            </a:r>
          </a:p>
        </p:txBody>
      </p:sp>
      <p:sp>
        <p:nvSpPr>
          <p:cNvPr id="13" name="textruta 12">
            <a:extLst>
              <a:ext uri="{FF2B5EF4-FFF2-40B4-BE49-F238E27FC236}">
                <a16:creationId xmlns:a16="http://schemas.microsoft.com/office/drawing/2014/main" id="{9E1825D3-C539-76E8-3A02-B2AD93FC38FF}"/>
              </a:ext>
            </a:extLst>
          </p:cNvPr>
          <p:cNvSpPr txBox="1"/>
          <p:nvPr/>
        </p:nvSpPr>
        <p:spPr>
          <a:xfrm>
            <a:off x="1658008" y="4477957"/>
            <a:ext cx="2494937"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Verk kopieras/delas</a:t>
            </a:r>
          </a:p>
        </p:txBody>
      </p:sp>
      <p:sp>
        <p:nvSpPr>
          <p:cNvPr id="14" name="textruta 13">
            <a:extLst>
              <a:ext uri="{FF2B5EF4-FFF2-40B4-BE49-F238E27FC236}">
                <a16:creationId xmlns:a16="http://schemas.microsoft.com/office/drawing/2014/main" id="{515BA619-FE47-8252-B45E-0613B28E516C}"/>
              </a:ext>
            </a:extLst>
          </p:cNvPr>
          <p:cNvSpPr txBox="1"/>
          <p:nvPr/>
        </p:nvSpPr>
        <p:spPr>
          <a:xfrm>
            <a:off x="6658948" y="1485761"/>
            <a:ext cx="3832199"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Bonus samlar in och administrerar</a:t>
            </a:r>
          </a:p>
        </p:txBody>
      </p:sp>
    </p:spTree>
    <p:extLst>
      <p:ext uri="{BB962C8B-B14F-4D97-AF65-F5344CB8AC3E}">
        <p14:creationId xmlns:p14="http://schemas.microsoft.com/office/powerpoint/2010/main" val="167589939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datum 1">
            <a:extLst>
              <a:ext uri="{FF2B5EF4-FFF2-40B4-BE49-F238E27FC236}">
                <a16:creationId xmlns:a16="http://schemas.microsoft.com/office/drawing/2014/main" id="{BFC61921-CFE2-200F-9F73-AA55C061EF00}"/>
              </a:ext>
            </a:extLst>
          </p:cNvPr>
          <p:cNvSpPr txBox="1">
            <a:spLocks/>
          </p:cNvSpPr>
          <p:nvPr/>
        </p:nvSpPr>
        <p:spPr>
          <a:xfrm>
            <a:off x="729535" y="6355306"/>
            <a:ext cx="658977" cy="365125"/>
          </a:xfrm>
          <a:prstGeom prst="rect">
            <a:avLst/>
          </a:prstGeom>
        </p:spPr>
        <p:txBody>
          <a:bodyPr vert="horz" lIns="0" tIns="45720" rIns="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736908-796E-0E40-9AEC-A0168606F10B}" type="datetime1">
              <a:rPr lang="sv-SE" smtClean="0">
                <a:solidFill>
                  <a:schemeClr val="bg1"/>
                </a:solidFill>
              </a:rPr>
              <a:pPr/>
              <a:t>2026-03-26</a:t>
            </a:fld>
            <a:endParaRPr lang="sv-SE" dirty="0">
              <a:solidFill>
                <a:schemeClr val="bg1"/>
              </a:solidFill>
            </a:endParaRPr>
          </a:p>
        </p:txBody>
      </p:sp>
      <p:sp>
        <p:nvSpPr>
          <p:cNvPr id="16" name="Platshållare för bildnummer 2">
            <a:extLst>
              <a:ext uri="{FF2B5EF4-FFF2-40B4-BE49-F238E27FC236}">
                <a16:creationId xmlns:a16="http://schemas.microsoft.com/office/drawing/2014/main" id="{FD64C9F9-68DB-8F93-EFA3-114C8DD0E560}"/>
              </a:ext>
            </a:extLst>
          </p:cNvPr>
          <p:cNvSpPr txBox="1">
            <a:spLocks/>
          </p:cNvSpPr>
          <p:nvPr/>
        </p:nvSpPr>
        <p:spPr>
          <a:xfrm>
            <a:off x="334513" y="6355307"/>
            <a:ext cx="383438" cy="365125"/>
          </a:xfrm>
          <a:prstGeom prst="rect">
            <a:avLst/>
          </a:prstGeom>
        </p:spPr>
        <p:txBody>
          <a:bodyPr vert="horz" lIns="0" tIns="45720" rIns="9144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FDC6D7-55FA-E04E-9C93-5B0D56E47450}" type="slidenum">
              <a:rPr lang="sv-SE" smtClean="0">
                <a:solidFill>
                  <a:schemeClr val="bg1"/>
                </a:solidFill>
              </a:rPr>
              <a:pPr/>
              <a:t>13</a:t>
            </a:fld>
            <a:endParaRPr lang="sv-SE" dirty="0">
              <a:solidFill>
                <a:schemeClr val="bg1"/>
              </a:solidFill>
            </a:endParaRPr>
          </a:p>
        </p:txBody>
      </p:sp>
      <p:sp>
        <p:nvSpPr>
          <p:cNvPr id="2" name="Rubrik 1">
            <a:extLst>
              <a:ext uri="{FF2B5EF4-FFF2-40B4-BE49-F238E27FC236}">
                <a16:creationId xmlns:a16="http://schemas.microsoft.com/office/drawing/2014/main" id="{265656AA-9836-535B-4ECC-CD8EE0BFA02E}"/>
              </a:ext>
            </a:extLst>
          </p:cNvPr>
          <p:cNvSpPr>
            <a:spLocks noGrp="1"/>
          </p:cNvSpPr>
          <p:nvPr>
            <p:ph type="ctrTitle"/>
          </p:nvPr>
        </p:nvSpPr>
        <p:spPr/>
        <p:txBody>
          <a:bodyPr/>
          <a:lstStyle/>
          <a:p>
            <a:r>
              <a:rPr lang="sv-SE" b="1" dirty="0"/>
              <a:t>Exempel – diskutera!</a:t>
            </a:r>
          </a:p>
        </p:txBody>
      </p:sp>
    </p:spTree>
    <p:extLst>
      <p:ext uri="{BB962C8B-B14F-4D97-AF65-F5344CB8AC3E}">
        <p14:creationId xmlns:p14="http://schemas.microsoft.com/office/powerpoint/2010/main" val="231109808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5A8FC1C6-23E3-B977-C16E-11B685A00E2B}"/>
              </a:ext>
            </a:extLst>
          </p:cNvPr>
          <p:cNvSpPr/>
          <p:nvPr/>
        </p:nvSpPr>
        <p:spPr>
          <a:xfrm>
            <a:off x="4807131" y="0"/>
            <a:ext cx="7384869"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Case 1</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a:xfrm>
            <a:off x="702001" y="2214000"/>
            <a:ext cx="3660993" cy="3843169"/>
          </a:xfrm>
        </p:spPr>
        <p:txBody>
          <a:bodyPr>
            <a:normAutofit/>
          </a:bodyPr>
          <a:lstStyle/>
          <a:p>
            <a:r>
              <a:rPr lang="sv-SE" sz="2400" dirty="0"/>
              <a:t>Är dessa verk skyddade eller inte? Gäller upphovsrätten när du använder dem i arbetet i skolan? </a:t>
            </a:r>
          </a:p>
          <a:p>
            <a:endParaRPr lang="sv-SE" sz="2400" dirty="0"/>
          </a:p>
          <a:p>
            <a:r>
              <a:rPr lang="sv-SE" sz="2400" dirty="0"/>
              <a:t>Vad tror du?</a:t>
            </a:r>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14</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4807131" y="6028859"/>
            <a:ext cx="7384871"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pic>
        <p:nvPicPr>
          <p:cNvPr id="20" name="Platshållare för innehåll 21">
            <a:extLst>
              <a:ext uri="{FF2B5EF4-FFF2-40B4-BE49-F238E27FC236}">
                <a16:creationId xmlns:a16="http://schemas.microsoft.com/office/drawing/2014/main" id="{C1AA42BB-15E2-BC22-ADD9-BED835A90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490034" y="805496"/>
            <a:ext cx="2033412" cy="1474876"/>
          </a:xfrm>
          <a:prstGeom prst="rect">
            <a:avLst/>
          </a:prstGeom>
          <a:noFill/>
        </p:spPr>
      </p:pic>
      <p:pic>
        <p:nvPicPr>
          <p:cNvPr id="21" name="Platshållare för innehåll 23">
            <a:extLst>
              <a:ext uri="{FF2B5EF4-FFF2-40B4-BE49-F238E27FC236}">
                <a16:creationId xmlns:a16="http://schemas.microsoft.com/office/drawing/2014/main" id="{33156D80-6C1E-8931-92DB-6D141B73CF8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810240" y="808876"/>
            <a:ext cx="2033412" cy="1468116"/>
          </a:xfrm>
          <a:prstGeom prst="rect">
            <a:avLst/>
          </a:prstGeom>
        </p:spPr>
      </p:pic>
      <p:pic>
        <p:nvPicPr>
          <p:cNvPr id="22" name="Platshållare för innehåll 25">
            <a:extLst>
              <a:ext uri="{FF2B5EF4-FFF2-40B4-BE49-F238E27FC236}">
                <a16:creationId xmlns:a16="http://schemas.microsoft.com/office/drawing/2014/main" id="{A2197059-EEB8-9E67-3659-74F3FCEE71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69828" y="3512640"/>
            <a:ext cx="2033412" cy="1473522"/>
          </a:xfrm>
          <a:prstGeom prst="rect">
            <a:avLst/>
          </a:prstGeom>
          <a:noFill/>
        </p:spPr>
      </p:pic>
      <p:pic>
        <p:nvPicPr>
          <p:cNvPr id="23" name="Platshållare för innehåll 23">
            <a:extLst>
              <a:ext uri="{FF2B5EF4-FFF2-40B4-BE49-F238E27FC236}">
                <a16:creationId xmlns:a16="http://schemas.microsoft.com/office/drawing/2014/main" id="{5C8A1FA3-B661-B5FB-B943-797FB9183CD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810240" y="3512640"/>
            <a:ext cx="2033412" cy="1473522"/>
          </a:xfrm>
          <a:prstGeom prst="rect">
            <a:avLst/>
          </a:prstGeom>
          <a:noFill/>
        </p:spPr>
      </p:pic>
      <p:sp>
        <p:nvSpPr>
          <p:cNvPr id="24" name="Rektangel 23">
            <a:extLst>
              <a:ext uri="{FF2B5EF4-FFF2-40B4-BE49-F238E27FC236}">
                <a16:creationId xmlns:a16="http://schemas.microsoft.com/office/drawing/2014/main" id="{13DCC9DA-9548-442D-150D-747C1CF1791D}"/>
              </a:ext>
            </a:extLst>
          </p:cNvPr>
          <p:cNvSpPr/>
          <p:nvPr/>
        </p:nvSpPr>
        <p:spPr>
          <a:xfrm>
            <a:off x="5169828" y="827630"/>
            <a:ext cx="2033412" cy="14735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Platshållare för innehåll 19">
            <a:extLst>
              <a:ext uri="{FF2B5EF4-FFF2-40B4-BE49-F238E27FC236}">
                <a16:creationId xmlns:a16="http://schemas.microsoft.com/office/drawing/2014/main" id="{BE20688D-85CA-9436-F37D-B79C6C9E79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43625" y="1011890"/>
            <a:ext cx="1158240" cy="1114698"/>
          </a:xfrm>
          <a:prstGeom prst="rect">
            <a:avLst/>
          </a:prstGeom>
        </p:spPr>
      </p:pic>
      <p:sp>
        <p:nvSpPr>
          <p:cNvPr id="25" name="Rektangel 24">
            <a:extLst>
              <a:ext uri="{FF2B5EF4-FFF2-40B4-BE49-F238E27FC236}">
                <a16:creationId xmlns:a16="http://schemas.microsoft.com/office/drawing/2014/main" id="{18DCD518-E07E-DE70-5BEE-79146069875F}"/>
              </a:ext>
            </a:extLst>
          </p:cNvPr>
          <p:cNvSpPr/>
          <p:nvPr/>
        </p:nvSpPr>
        <p:spPr>
          <a:xfrm>
            <a:off x="7490034" y="3512640"/>
            <a:ext cx="2033412" cy="147352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4A4CB007-08F0-DCED-2D02-BEE20DF2DA2D}"/>
              </a:ext>
            </a:extLst>
          </p:cNvPr>
          <p:cNvSpPr txBox="1"/>
          <p:nvPr/>
        </p:nvSpPr>
        <p:spPr>
          <a:xfrm>
            <a:off x="5169828" y="2402158"/>
            <a:ext cx="2033412" cy="461665"/>
          </a:xfrm>
          <a:prstGeom prst="rect">
            <a:avLst/>
          </a:prstGeom>
          <a:noFill/>
        </p:spPr>
        <p:txBody>
          <a:bodyPr wrap="square" rtlCol="0">
            <a:spAutoFit/>
          </a:bodyPr>
          <a:lstStyle/>
          <a:p>
            <a:pPr algn="ctr"/>
            <a:r>
              <a:rPr lang="sv-SE" sz="1200" dirty="0"/>
              <a:t>Ett </a:t>
            </a:r>
            <a:r>
              <a:rPr lang="sv-SE" sz="1200" dirty="0" err="1"/>
              <a:t>peace</a:t>
            </a:r>
            <a:r>
              <a:rPr lang="sv-SE" sz="1200" dirty="0"/>
              <a:t>-tecken som någon har ritat?</a:t>
            </a:r>
          </a:p>
        </p:txBody>
      </p:sp>
      <p:sp>
        <p:nvSpPr>
          <p:cNvPr id="27" name="textruta 26">
            <a:extLst>
              <a:ext uri="{FF2B5EF4-FFF2-40B4-BE49-F238E27FC236}">
                <a16:creationId xmlns:a16="http://schemas.microsoft.com/office/drawing/2014/main" id="{D5AE2D8A-7687-1C1A-F5E0-C198A0F1875A}"/>
              </a:ext>
            </a:extLst>
          </p:cNvPr>
          <p:cNvSpPr txBox="1"/>
          <p:nvPr/>
        </p:nvSpPr>
        <p:spPr>
          <a:xfrm>
            <a:off x="7490034" y="2402157"/>
            <a:ext cx="2042428" cy="461665"/>
          </a:xfrm>
          <a:prstGeom prst="rect">
            <a:avLst/>
          </a:prstGeom>
          <a:noFill/>
        </p:spPr>
        <p:txBody>
          <a:bodyPr wrap="square" rtlCol="0">
            <a:spAutoFit/>
          </a:bodyPr>
          <a:lstStyle/>
          <a:p>
            <a:pPr algn="ctr"/>
            <a:r>
              <a:rPr lang="sv-SE" sz="1200" dirty="0"/>
              <a:t>Ett foto från New York på </a:t>
            </a:r>
            <a:r>
              <a:rPr lang="sv-SE" sz="1200" dirty="0" err="1"/>
              <a:t>Instagram</a:t>
            </a:r>
            <a:r>
              <a:rPr lang="sv-SE" sz="1200" dirty="0"/>
              <a:t>?</a:t>
            </a:r>
          </a:p>
        </p:txBody>
      </p:sp>
      <p:sp>
        <p:nvSpPr>
          <p:cNvPr id="28" name="textruta 27">
            <a:extLst>
              <a:ext uri="{FF2B5EF4-FFF2-40B4-BE49-F238E27FC236}">
                <a16:creationId xmlns:a16="http://schemas.microsoft.com/office/drawing/2014/main" id="{2E9CA6C8-C946-D431-B964-CC91025F9697}"/>
              </a:ext>
            </a:extLst>
          </p:cNvPr>
          <p:cNvSpPr txBox="1"/>
          <p:nvPr/>
        </p:nvSpPr>
        <p:spPr>
          <a:xfrm>
            <a:off x="9801224" y="2402156"/>
            <a:ext cx="2042428" cy="461665"/>
          </a:xfrm>
          <a:prstGeom prst="rect">
            <a:avLst/>
          </a:prstGeom>
          <a:noFill/>
        </p:spPr>
        <p:txBody>
          <a:bodyPr wrap="square" rtlCol="0">
            <a:spAutoFit/>
          </a:bodyPr>
          <a:lstStyle/>
          <a:p>
            <a:pPr algn="ctr"/>
            <a:r>
              <a:rPr lang="sv-SE" sz="1200" dirty="0"/>
              <a:t>En målning som hänger</a:t>
            </a:r>
            <a:br>
              <a:rPr lang="sv-SE" sz="1200" dirty="0"/>
            </a:br>
            <a:r>
              <a:rPr lang="sv-SE" sz="1200" dirty="0"/>
              <a:t>på skolan?</a:t>
            </a:r>
          </a:p>
        </p:txBody>
      </p:sp>
      <p:sp>
        <p:nvSpPr>
          <p:cNvPr id="29" name="textruta 28">
            <a:extLst>
              <a:ext uri="{FF2B5EF4-FFF2-40B4-BE49-F238E27FC236}">
                <a16:creationId xmlns:a16="http://schemas.microsoft.com/office/drawing/2014/main" id="{499FFC7A-27F9-128C-BD60-79A6730A5CAA}"/>
              </a:ext>
            </a:extLst>
          </p:cNvPr>
          <p:cNvSpPr txBox="1"/>
          <p:nvPr/>
        </p:nvSpPr>
        <p:spPr>
          <a:xfrm>
            <a:off x="5169828" y="5113039"/>
            <a:ext cx="2033412" cy="276999"/>
          </a:xfrm>
          <a:prstGeom prst="rect">
            <a:avLst/>
          </a:prstGeom>
          <a:noFill/>
        </p:spPr>
        <p:txBody>
          <a:bodyPr wrap="square" rtlCol="0">
            <a:spAutoFit/>
          </a:bodyPr>
          <a:lstStyle/>
          <a:p>
            <a:pPr algn="ctr"/>
            <a:r>
              <a:rPr lang="sv-SE" sz="1200" dirty="0"/>
              <a:t>En artikel i en tidning?</a:t>
            </a:r>
          </a:p>
        </p:txBody>
      </p:sp>
      <p:sp>
        <p:nvSpPr>
          <p:cNvPr id="30" name="textruta 29">
            <a:extLst>
              <a:ext uri="{FF2B5EF4-FFF2-40B4-BE49-F238E27FC236}">
                <a16:creationId xmlns:a16="http://schemas.microsoft.com/office/drawing/2014/main" id="{6A842A00-5D19-94B6-79A0-A0FF9583A04B}"/>
              </a:ext>
            </a:extLst>
          </p:cNvPr>
          <p:cNvSpPr txBox="1"/>
          <p:nvPr/>
        </p:nvSpPr>
        <p:spPr>
          <a:xfrm>
            <a:off x="7470148" y="5113038"/>
            <a:ext cx="2062314" cy="276999"/>
          </a:xfrm>
          <a:prstGeom prst="rect">
            <a:avLst/>
          </a:prstGeom>
          <a:noFill/>
        </p:spPr>
        <p:txBody>
          <a:bodyPr wrap="square" rtlCol="0">
            <a:spAutoFit/>
          </a:bodyPr>
          <a:lstStyle/>
          <a:p>
            <a:pPr algn="ctr"/>
            <a:r>
              <a:rPr lang="sv-SE" sz="1200" dirty="0"/>
              <a:t>Ett typsnitt i din uppsats?</a:t>
            </a:r>
          </a:p>
        </p:txBody>
      </p:sp>
      <p:sp>
        <p:nvSpPr>
          <p:cNvPr id="31" name="textruta 30">
            <a:extLst>
              <a:ext uri="{FF2B5EF4-FFF2-40B4-BE49-F238E27FC236}">
                <a16:creationId xmlns:a16="http://schemas.microsoft.com/office/drawing/2014/main" id="{888B9319-B2A2-7BEF-D0AA-6BA6F5E1C5DD}"/>
              </a:ext>
            </a:extLst>
          </p:cNvPr>
          <p:cNvSpPr txBox="1"/>
          <p:nvPr/>
        </p:nvSpPr>
        <p:spPr>
          <a:xfrm>
            <a:off x="9810240" y="5113037"/>
            <a:ext cx="2103080" cy="461665"/>
          </a:xfrm>
          <a:prstGeom prst="rect">
            <a:avLst/>
          </a:prstGeom>
          <a:noFill/>
        </p:spPr>
        <p:txBody>
          <a:bodyPr wrap="square" rtlCol="0">
            <a:spAutoFit/>
          </a:bodyPr>
          <a:lstStyle/>
          <a:p>
            <a:pPr algn="ctr"/>
            <a:r>
              <a:rPr lang="sv-SE" sz="1200" dirty="0"/>
              <a:t>En matteuppgift i övningsboken?</a:t>
            </a:r>
          </a:p>
        </p:txBody>
      </p:sp>
      <p:sp>
        <p:nvSpPr>
          <p:cNvPr id="32" name="textruta 31">
            <a:extLst>
              <a:ext uri="{FF2B5EF4-FFF2-40B4-BE49-F238E27FC236}">
                <a16:creationId xmlns:a16="http://schemas.microsoft.com/office/drawing/2014/main" id="{B0F0BB91-693C-F67B-1E7E-B97CF7319B9A}"/>
              </a:ext>
            </a:extLst>
          </p:cNvPr>
          <p:cNvSpPr txBox="1"/>
          <p:nvPr/>
        </p:nvSpPr>
        <p:spPr>
          <a:xfrm>
            <a:off x="7683819" y="3926235"/>
            <a:ext cx="1645842" cy="646331"/>
          </a:xfrm>
          <a:prstGeom prst="rect">
            <a:avLst/>
          </a:prstGeom>
          <a:noFill/>
        </p:spPr>
        <p:txBody>
          <a:bodyPr wrap="square" rtlCol="0">
            <a:spAutoFit/>
          </a:bodyPr>
          <a:lstStyle/>
          <a:p>
            <a:pPr algn="ctr"/>
            <a:r>
              <a:rPr lang="sv-SE" b="1" dirty="0">
                <a:solidFill>
                  <a:schemeClr val="bg1"/>
                </a:solidFill>
                <a:latin typeface="Arial Black" panose="020B0604020202020204" pitchFamily="34" charset="0"/>
                <a:cs typeface="Arial Black" panose="020B0604020202020204" pitchFamily="34" charset="0"/>
              </a:rPr>
              <a:t>Det var en </a:t>
            </a:r>
            <a:br>
              <a:rPr lang="sv-SE" b="1" dirty="0">
                <a:solidFill>
                  <a:schemeClr val="bg1"/>
                </a:solidFill>
                <a:latin typeface="Arial Black" panose="020B0604020202020204" pitchFamily="34" charset="0"/>
                <a:cs typeface="Arial Black" panose="020B0604020202020204" pitchFamily="34" charset="0"/>
              </a:rPr>
            </a:br>
            <a:r>
              <a:rPr lang="sv-SE" b="1" dirty="0">
                <a:solidFill>
                  <a:schemeClr val="bg1"/>
                </a:solidFill>
                <a:latin typeface="Arial Black" panose="020B0604020202020204" pitchFamily="34" charset="0"/>
                <a:cs typeface="Arial Black" panose="020B0604020202020204" pitchFamily="34" charset="0"/>
              </a:rPr>
              <a:t>gång…</a:t>
            </a:r>
          </a:p>
        </p:txBody>
      </p:sp>
    </p:spTree>
    <p:extLst>
      <p:ext uri="{BB962C8B-B14F-4D97-AF65-F5344CB8AC3E}">
        <p14:creationId xmlns:p14="http://schemas.microsoft.com/office/powerpoint/2010/main" val="247053585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15</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a:t>
            </a:r>
            <a:r>
              <a:rPr lang="sv-SE" dirty="0" err="1"/>
              <a:t>case</a:t>
            </a:r>
            <a:r>
              <a:rPr lang="sv-SE" dirty="0"/>
              <a:t> 1</a:t>
            </a:r>
          </a:p>
        </p:txBody>
      </p:sp>
      <p:pic>
        <p:nvPicPr>
          <p:cNvPr id="2" name="Platshållare för innehåll 21">
            <a:extLst>
              <a:ext uri="{FF2B5EF4-FFF2-40B4-BE49-F238E27FC236}">
                <a16:creationId xmlns:a16="http://schemas.microsoft.com/office/drawing/2014/main" id="{9838BE7F-E3EA-BA34-8E2E-0DE8B9A1DE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92438" y="1914858"/>
            <a:ext cx="2033412" cy="1474876"/>
          </a:xfrm>
          <a:prstGeom prst="rect">
            <a:avLst/>
          </a:prstGeom>
          <a:noFill/>
        </p:spPr>
      </p:pic>
      <p:pic>
        <p:nvPicPr>
          <p:cNvPr id="3" name="Platshållare för innehåll 23">
            <a:extLst>
              <a:ext uri="{FF2B5EF4-FFF2-40B4-BE49-F238E27FC236}">
                <a16:creationId xmlns:a16="http://schemas.microsoft.com/office/drawing/2014/main" id="{D520D1C2-3D65-89FF-27A1-3569F28B7DC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89161" y="1940648"/>
            <a:ext cx="2033412" cy="1468116"/>
          </a:xfrm>
          <a:prstGeom prst="rect">
            <a:avLst/>
          </a:prstGeom>
        </p:spPr>
      </p:pic>
      <p:pic>
        <p:nvPicPr>
          <p:cNvPr id="4" name="Platshållare för innehåll 25">
            <a:extLst>
              <a:ext uri="{FF2B5EF4-FFF2-40B4-BE49-F238E27FC236}">
                <a16:creationId xmlns:a16="http://schemas.microsoft.com/office/drawing/2014/main" id="{24D03DB3-1847-CE88-95D5-EC1E25584F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89717" y="4034451"/>
            <a:ext cx="2033412" cy="1473522"/>
          </a:xfrm>
          <a:prstGeom prst="rect">
            <a:avLst/>
          </a:prstGeom>
          <a:noFill/>
        </p:spPr>
      </p:pic>
      <p:pic>
        <p:nvPicPr>
          <p:cNvPr id="9" name="Platshållare för innehåll 23">
            <a:extLst>
              <a:ext uri="{FF2B5EF4-FFF2-40B4-BE49-F238E27FC236}">
                <a16:creationId xmlns:a16="http://schemas.microsoft.com/office/drawing/2014/main" id="{E81D3F0C-7C9E-10EC-A588-D3D52C67243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006291" y="4073921"/>
            <a:ext cx="2033412" cy="1473522"/>
          </a:xfrm>
          <a:prstGeom prst="rect">
            <a:avLst/>
          </a:prstGeom>
          <a:noFill/>
        </p:spPr>
      </p:pic>
      <p:sp>
        <p:nvSpPr>
          <p:cNvPr id="10" name="Rektangel 9">
            <a:extLst>
              <a:ext uri="{FF2B5EF4-FFF2-40B4-BE49-F238E27FC236}">
                <a16:creationId xmlns:a16="http://schemas.microsoft.com/office/drawing/2014/main" id="{579D6284-CECD-3E65-B00C-41412D47110D}"/>
              </a:ext>
            </a:extLst>
          </p:cNvPr>
          <p:cNvSpPr/>
          <p:nvPr/>
        </p:nvSpPr>
        <p:spPr>
          <a:xfrm>
            <a:off x="1742291" y="1897761"/>
            <a:ext cx="2033412" cy="14735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latshållare för innehåll 19">
            <a:extLst>
              <a:ext uri="{FF2B5EF4-FFF2-40B4-BE49-F238E27FC236}">
                <a16:creationId xmlns:a16="http://schemas.microsoft.com/office/drawing/2014/main" id="{03515C96-621C-1E14-0A25-EE83C5ADAFC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16088" y="2082021"/>
            <a:ext cx="1158240" cy="1114698"/>
          </a:xfrm>
          <a:prstGeom prst="rect">
            <a:avLst/>
          </a:prstGeom>
        </p:spPr>
      </p:pic>
      <p:sp>
        <p:nvSpPr>
          <p:cNvPr id="12" name="Rektangel 11">
            <a:extLst>
              <a:ext uri="{FF2B5EF4-FFF2-40B4-BE49-F238E27FC236}">
                <a16:creationId xmlns:a16="http://schemas.microsoft.com/office/drawing/2014/main" id="{86414C3B-16D6-26D4-6DA4-A26C5B70A019}"/>
              </a:ext>
            </a:extLst>
          </p:cNvPr>
          <p:cNvSpPr/>
          <p:nvPr/>
        </p:nvSpPr>
        <p:spPr>
          <a:xfrm>
            <a:off x="4896450" y="4034451"/>
            <a:ext cx="2033412" cy="147352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09C043B7-557C-1044-62D3-E4D30AE36A45}"/>
              </a:ext>
            </a:extLst>
          </p:cNvPr>
          <p:cNvSpPr txBox="1"/>
          <p:nvPr/>
        </p:nvSpPr>
        <p:spPr>
          <a:xfrm>
            <a:off x="5086223" y="4487516"/>
            <a:ext cx="1645842" cy="646331"/>
          </a:xfrm>
          <a:prstGeom prst="rect">
            <a:avLst/>
          </a:prstGeom>
          <a:noFill/>
        </p:spPr>
        <p:txBody>
          <a:bodyPr wrap="square" rtlCol="0">
            <a:spAutoFit/>
          </a:bodyPr>
          <a:lstStyle/>
          <a:p>
            <a:pPr algn="ctr"/>
            <a:r>
              <a:rPr lang="sv-SE" b="1" dirty="0">
                <a:solidFill>
                  <a:schemeClr val="bg1"/>
                </a:solidFill>
                <a:latin typeface="Arial Black" panose="020B0604020202020204" pitchFamily="34" charset="0"/>
                <a:cs typeface="Arial Black" panose="020B0604020202020204" pitchFamily="34" charset="0"/>
              </a:rPr>
              <a:t>Det var en </a:t>
            </a:r>
            <a:br>
              <a:rPr lang="sv-SE" b="1" dirty="0">
                <a:solidFill>
                  <a:schemeClr val="bg1"/>
                </a:solidFill>
                <a:latin typeface="Arial Black" panose="020B0604020202020204" pitchFamily="34" charset="0"/>
                <a:cs typeface="Arial Black" panose="020B0604020202020204" pitchFamily="34" charset="0"/>
              </a:rPr>
            </a:br>
            <a:r>
              <a:rPr lang="sv-SE" b="1" dirty="0">
                <a:solidFill>
                  <a:schemeClr val="bg1"/>
                </a:solidFill>
                <a:latin typeface="Arial Black" panose="020B0604020202020204" pitchFamily="34" charset="0"/>
                <a:cs typeface="Arial Black" panose="020B0604020202020204" pitchFamily="34" charset="0"/>
              </a:rPr>
              <a:t>gång…</a:t>
            </a:r>
          </a:p>
        </p:txBody>
      </p:sp>
      <p:pic>
        <p:nvPicPr>
          <p:cNvPr id="20" name="Bild 19">
            <a:extLst>
              <a:ext uri="{FF2B5EF4-FFF2-40B4-BE49-F238E27FC236}">
                <a16:creationId xmlns:a16="http://schemas.microsoft.com/office/drawing/2014/main" id="{4265AD3D-BF63-FA28-2C44-30293E9ACE3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74328" y="1725721"/>
            <a:ext cx="632786" cy="797640"/>
          </a:xfrm>
          <a:prstGeom prst="rect">
            <a:avLst/>
          </a:prstGeom>
        </p:spPr>
      </p:pic>
      <p:grpSp>
        <p:nvGrpSpPr>
          <p:cNvPr id="21" name="Grupp 20">
            <a:extLst>
              <a:ext uri="{FF2B5EF4-FFF2-40B4-BE49-F238E27FC236}">
                <a16:creationId xmlns:a16="http://schemas.microsoft.com/office/drawing/2014/main" id="{4FFCB33C-1347-26E4-6B75-A9E6E7D4BA3F}"/>
              </a:ext>
            </a:extLst>
          </p:cNvPr>
          <p:cNvGrpSpPr/>
          <p:nvPr/>
        </p:nvGrpSpPr>
        <p:grpSpPr>
          <a:xfrm>
            <a:off x="6276438" y="1727024"/>
            <a:ext cx="766355" cy="766355"/>
            <a:chOff x="8874034" y="617662"/>
            <a:chExt cx="766355" cy="766355"/>
          </a:xfrm>
        </p:grpSpPr>
        <p:sp>
          <p:nvSpPr>
            <p:cNvPr id="22" name="Ellips 21">
              <a:extLst>
                <a:ext uri="{FF2B5EF4-FFF2-40B4-BE49-F238E27FC236}">
                  <a16:creationId xmlns:a16="http://schemas.microsoft.com/office/drawing/2014/main" id="{5ACE3B61-48A9-5586-4396-43F79AAEDDDF}"/>
                </a:ext>
              </a:extLst>
            </p:cNvPr>
            <p:cNvSpPr/>
            <p:nvPr/>
          </p:nvSpPr>
          <p:spPr>
            <a:xfrm>
              <a:off x="8874034" y="617662"/>
              <a:ext cx="766355" cy="76635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a:extLst>
                <a:ext uri="{FF2B5EF4-FFF2-40B4-BE49-F238E27FC236}">
                  <a16:creationId xmlns:a16="http://schemas.microsoft.com/office/drawing/2014/main" id="{95D4EF47-70FB-50B2-5090-0D54CE07701B}"/>
                </a:ext>
              </a:extLst>
            </p:cNvPr>
            <p:cNvPicPr>
              <a:picLocks noChangeAspect="1"/>
            </p:cNvPicPr>
            <p:nvPr/>
          </p:nvPicPr>
          <p:blipFill>
            <a:blip r:embed="rId9"/>
            <a:stretch>
              <a:fillRect/>
            </a:stretch>
          </p:blipFill>
          <p:spPr>
            <a:xfrm>
              <a:off x="8920800" y="663913"/>
              <a:ext cx="690237" cy="643822"/>
            </a:xfrm>
            <a:prstGeom prst="rect">
              <a:avLst/>
            </a:prstGeom>
            <a:noFill/>
          </p:spPr>
        </p:pic>
      </p:grpSp>
      <p:grpSp>
        <p:nvGrpSpPr>
          <p:cNvPr id="24" name="Grupp 23">
            <a:extLst>
              <a:ext uri="{FF2B5EF4-FFF2-40B4-BE49-F238E27FC236}">
                <a16:creationId xmlns:a16="http://schemas.microsoft.com/office/drawing/2014/main" id="{BF61418E-C695-646C-B16D-B5A3BF7394DA}"/>
              </a:ext>
            </a:extLst>
          </p:cNvPr>
          <p:cNvGrpSpPr/>
          <p:nvPr/>
        </p:nvGrpSpPr>
        <p:grpSpPr>
          <a:xfrm>
            <a:off x="3053666" y="3783569"/>
            <a:ext cx="766355" cy="766355"/>
            <a:chOff x="8874034" y="617662"/>
            <a:chExt cx="766355" cy="766355"/>
          </a:xfrm>
        </p:grpSpPr>
        <p:sp>
          <p:nvSpPr>
            <p:cNvPr id="25" name="Ellips 24">
              <a:extLst>
                <a:ext uri="{FF2B5EF4-FFF2-40B4-BE49-F238E27FC236}">
                  <a16:creationId xmlns:a16="http://schemas.microsoft.com/office/drawing/2014/main" id="{B31FDC01-6329-0859-2792-AB7622D07096}"/>
                </a:ext>
              </a:extLst>
            </p:cNvPr>
            <p:cNvSpPr/>
            <p:nvPr/>
          </p:nvSpPr>
          <p:spPr>
            <a:xfrm>
              <a:off x="8874034" y="617662"/>
              <a:ext cx="766355" cy="76635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6" name="Bildobjekt 25">
              <a:extLst>
                <a:ext uri="{FF2B5EF4-FFF2-40B4-BE49-F238E27FC236}">
                  <a16:creationId xmlns:a16="http://schemas.microsoft.com/office/drawing/2014/main" id="{3E52F84C-D0BC-52CC-67D0-3E4871E5A54D}"/>
                </a:ext>
              </a:extLst>
            </p:cNvPr>
            <p:cNvPicPr>
              <a:picLocks noChangeAspect="1"/>
            </p:cNvPicPr>
            <p:nvPr/>
          </p:nvPicPr>
          <p:blipFill>
            <a:blip r:embed="rId9"/>
            <a:stretch>
              <a:fillRect/>
            </a:stretch>
          </p:blipFill>
          <p:spPr>
            <a:xfrm>
              <a:off x="8920800" y="663913"/>
              <a:ext cx="690237" cy="643822"/>
            </a:xfrm>
            <a:prstGeom prst="rect">
              <a:avLst/>
            </a:prstGeom>
            <a:noFill/>
          </p:spPr>
        </p:pic>
      </p:grpSp>
      <p:grpSp>
        <p:nvGrpSpPr>
          <p:cNvPr id="27" name="Grupp 26">
            <a:extLst>
              <a:ext uri="{FF2B5EF4-FFF2-40B4-BE49-F238E27FC236}">
                <a16:creationId xmlns:a16="http://schemas.microsoft.com/office/drawing/2014/main" id="{0745CF7B-18CB-81E5-62FD-A74347A356BB}"/>
              </a:ext>
            </a:extLst>
          </p:cNvPr>
          <p:cNvGrpSpPr/>
          <p:nvPr/>
        </p:nvGrpSpPr>
        <p:grpSpPr>
          <a:xfrm>
            <a:off x="6276438" y="3783569"/>
            <a:ext cx="766355" cy="766355"/>
            <a:chOff x="8874034" y="617662"/>
            <a:chExt cx="766355" cy="766355"/>
          </a:xfrm>
        </p:grpSpPr>
        <p:sp>
          <p:nvSpPr>
            <p:cNvPr id="28" name="Ellips 27">
              <a:extLst>
                <a:ext uri="{FF2B5EF4-FFF2-40B4-BE49-F238E27FC236}">
                  <a16:creationId xmlns:a16="http://schemas.microsoft.com/office/drawing/2014/main" id="{CF6CDE4F-C0D9-EB94-47C8-383875A21422}"/>
                </a:ext>
              </a:extLst>
            </p:cNvPr>
            <p:cNvSpPr/>
            <p:nvPr/>
          </p:nvSpPr>
          <p:spPr>
            <a:xfrm>
              <a:off x="8874034" y="617662"/>
              <a:ext cx="766355" cy="76635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9" name="Bildobjekt 28">
              <a:extLst>
                <a:ext uri="{FF2B5EF4-FFF2-40B4-BE49-F238E27FC236}">
                  <a16:creationId xmlns:a16="http://schemas.microsoft.com/office/drawing/2014/main" id="{DDF41B4C-8A66-308D-D60E-50D330F950EE}"/>
                </a:ext>
              </a:extLst>
            </p:cNvPr>
            <p:cNvPicPr>
              <a:picLocks noChangeAspect="1"/>
            </p:cNvPicPr>
            <p:nvPr/>
          </p:nvPicPr>
          <p:blipFill>
            <a:blip r:embed="rId9"/>
            <a:stretch>
              <a:fillRect/>
            </a:stretch>
          </p:blipFill>
          <p:spPr>
            <a:xfrm>
              <a:off x="8920800" y="663913"/>
              <a:ext cx="690237" cy="643822"/>
            </a:xfrm>
            <a:prstGeom prst="rect">
              <a:avLst/>
            </a:prstGeom>
            <a:noFill/>
          </p:spPr>
        </p:pic>
      </p:grpSp>
      <p:grpSp>
        <p:nvGrpSpPr>
          <p:cNvPr id="30" name="Grupp 29">
            <a:extLst>
              <a:ext uri="{FF2B5EF4-FFF2-40B4-BE49-F238E27FC236}">
                <a16:creationId xmlns:a16="http://schemas.microsoft.com/office/drawing/2014/main" id="{378CDDF3-7AB8-4222-874C-3D6360805EE5}"/>
              </a:ext>
            </a:extLst>
          </p:cNvPr>
          <p:cNvGrpSpPr/>
          <p:nvPr/>
        </p:nvGrpSpPr>
        <p:grpSpPr>
          <a:xfrm>
            <a:off x="9346104" y="3823039"/>
            <a:ext cx="766355" cy="766355"/>
            <a:chOff x="8874034" y="617662"/>
            <a:chExt cx="766355" cy="766355"/>
          </a:xfrm>
        </p:grpSpPr>
        <p:sp>
          <p:nvSpPr>
            <p:cNvPr id="31" name="Ellips 30">
              <a:extLst>
                <a:ext uri="{FF2B5EF4-FFF2-40B4-BE49-F238E27FC236}">
                  <a16:creationId xmlns:a16="http://schemas.microsoft.com/office/drawing/2014/main" id="{887CCE05-8F62-7FD5-6663-AAB66510D415}"/>
                </a:ext>
              </a:extLst>
            </p:cNvPr>
            <p:cNvSpPr/>
            <p:nvPr/>
          </p:nvSpPr>
          <p:spPr>
            <a:xfrm>
              <a:off x="8874034" y="617662"/>
              <a:ext cx="766355" cy="76635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a:extLst>
                <a:ext uri="{FF2B5EF4-FFF2-40B4-BE49-F238E27FC236}">
                  <a16:creationId xmlns:a16="http://schemas.microsoft.com/office/drawing/2014/main" id="{BC3A351D-5C17-EEDA-0519-5233E63CE89D}"/>
                </a:ext>
              </a:extLst>
            </p:cNvPr>
            <p:cNvPicPr>
              <a:picLocks noChangeAspect="1"/>
            </p:cNvPicPr>
            <p:nvPr/>
          </p:nvPicPr>
          <p:blipFill>
            <a:blip r:embed="rId9"/>
            <a:stretch>
              <a:fillRect/>
            </a:stretch>
          </p:blipFill>
          <p:spPr>
            <a:xfrm>
              <a:off x="8920800" y="663913"/>
              <a:ext cx="690237" cy="643822"/>
            </a:xfrm>
            <a:prstGeom prst="rect">
              <a:avLst/>
            </a:prstGeom>
            <a:noFill/>
          </p:spPr>
        </p:pic>
      </p:grpSp>
      <p:grpSp>
        <p:nvGrpSpPr>
          <p:cNvPr id="33" name="Grupp 32">
            <a:extLst>
              <a:ext uri="{FF2B5EF4-FFF2-40B4-BE49-F238E27FC236}">
                <a16:creationId xmlns:a16="http://schemas.microsoft.com/office/drawing/2014/main" id="{F3BB39C1-EEE4-D0F1-1408-F2D2A967E6EA}"/>
              </a:ext>
            </a:extLst>
          </p:cNvPr>
          <p:cNvGrpSpPr/>
          <p:nvPr/>
        </p:nvGrpSpPr>
        <p:grpSpPr>
          <a:xfrm>
            <a:off x="9330013" y="1720649"/>
            <a:ext cx="766355" cy="766355"/>
            <a:chOff x="8874034" y="617662"/>
            <a:chExt cx="766355" cy="766355"/>
          </a:xfrm>
        </p:grpSpPr>
        <p:sp>
          <p:nvSpPr>
            <p:cNvPr id="34" name="Ellips 33">
              <a:extLst>
                <a:ext uri="{FF2B5EF4-FFF2-40B4-BE49-F238E27FC236}">
                  <a16:creationId xmlns:a16="http://schemas.microsoft.com/office/drawing/2014/main" id="{53C80779-2C59-E09A-A8D5-4F2EDFDF3605}"/>
                </a:ext>
              </a:extLst>
            </p:cNvPr>
            <p:cNvSpPr/>
            <p:nvPr/>
          </p:nvSpPr>
          <p:spPr>
            <a:xfrm>
              <a:off x="8874034" y="617662"/>
              <a:ext cx="766355" cy="76635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5" name="Bildobjekt 34">
              <a:extLst>
                <a:ext uri="{FF2B5EF4-FFF2-40B4-BE49-F238E27FC236}">
                  <a16:creationId xmlns:a16="http://schemas.microsoft.com/office/drawing/2014/main" id="{D1469F19-864E-4D7D-6494-DE7324422C0C}"/>
                </a:ext>
              </a:extLst>
            </p:cNvPr>
            <p:cNvPicPr>
              <a:picLocks noChangeAspect="1"/>
            </p:cNvPicPr>
            <p:nvPr/>
          </p:nvPicPr>
          <p:blipFill>
            <a:blip r:embed="rId9"/>
            <a:stretch>
              <a:fillRect/>
            </a:stretch>
          </p:blipFill>
          <p:spPr>
            <a:xfrm>
              <a:off x="8920800" y="663913"/>
              <a:ext cx="690237" cy="643822"/>
            </a:xfrm>
            <a:prstGeom prst="rect">
              <a:avLst/>
            </a:prstGeom>
            <a:noFill/>
          </p:spPr>
        </p:pic>
      </p:grpSp>
      <p:sp>
        <p:nvSpPr>
          <p:cNvPr id="38" name="textruta 37">
            <a:extLst>
              <a:ext uri="{FF2B5EF4-FFF2-40B4-BE49-F238E27FC236}">
                <a16:creationId xmlns:a16="http://schemas.microsoft.com/office/drawing/2014/main" id="{E0343FEC-AE9B-ACEF-FFF2-4933C51BAC35}"/>
              </a:ext>
            </a:extLst>
          </p:cNvPr>
          <p:cNvSpPr txBox="1"/>
          <p:nvPr/>
        </p:nvSpPr>
        <p:spPr>
          <a:xfrm>
            <a:off x="7905397" y="3430110"/>
            <a:ext cx="2235200" cy="215444"/>
          </a:xfrm>
          <a:prstGeom prst="rect">
            <a:avLst/>
          </a:prstGeom>
          <a:noFill/>
        </p:spPr>
        <p:txBody>
          <a:bodyPr wrap="square" rtlCol="0">
            <a:spAutoFit/>
          </a:bodyPr>
          <a:lstStyle/>
          <a:p>
            <a:r>
              <a:rPr lang="sv-SE" sz="800" dirty="0">
                <a:latin typeface="Arial" panose="020B0604020202020204" pitchFamily="34" charset="0"/>
                <a:cs typeface="Arial" panose="020B0604020202020204" pitchFamily="34" charset="0"/>
              </a:rPr>
              <a:t>Foto: Steve Johnson/</a:t>
            </a:r>
            <a:r>
              <a:rPr lang="sv-SE" sz="800" dirty="0" err="1">
                <a:latin typeface="Arial" panose="020B0604020202020204" pitchFamily="34" charset="0"/>
                <a:cs typeface="Arial" panose="020B0604020202020204" pitchFamily="34" charset="0"/>
              </a:rPr>
              <a:t>Unsplash</a:t>
            </a:r>
            <a:endParaRPr lang="sv-SE" sz="800" dirty="0">
              <a:latin typeface="Arial" panose="020B0604020202020204" pitchFamily="34" charset="0"/>
              <a:cs typeface="Arial" panose="020B0604020202020204" pitchFamily="34" charset="0"/>
            </a:endParaRPr>
          </a:p>
        </p:txBody>
      </p:sp>
      <p:sp>
        <p:nvSpPr>
          <p:cNvPr id="39" name="textruta 38">
            <a:extLst>
              <a:ext uri="{FF2B5EF4-FFF2-40B4-BE49-F238E27FC236}">
                <a16:creationId xmlns:a16="http://schemas.microsoft.com/office/drawing/2014/main" id="{15AA803E-13B1-D70A-ACA3-C40AC1C11AC7}"/>
              </a:ext>
            </a:extLst>
          </p:cNvPr>
          <p:cNvSpPr txBox="1"/>
          <p:nvPr/>
        </p:nvSpPr>
        <p:spPr>
          <a:xfrm>
            <a:off x="1588823" y="5507973"/>
            <a:ext cx="2235200" cy="215444"/>
          </a:xfrm>
          <a:prstGeom prst="rect">
            <a:avLst/>
          </a:prstGeom>
          <a:noFill/>
        </p:spPr>
        <p:txBody>
          <a:bodyPr wrap="square" rtlCol="0">
            <a:spAutoFit/>
          </a:bodyPr>
          <a:lstStyle/>
          <a:p>
            <a:r>
              <a:rPr lang="sv-SE" sz="800" dirty="0">
                <a:latin typeface="Arial" panose="020B0604020202020204" pitchFamily="34" charset="0"/>
                <a:cs typeface="Arial" panose="020B0604020202020204" pitchFamily="34" charset="0"/>
              </a:rPr>
              <a:t>Foto: Roman Kraft/</a:t>
            </a:r>
            <a:r>
              <a:rPr lang="sv-SE" sz="800" dirty="0" err="1">
                <a:latin typeface="Arial" panose="020B0604020202020204" pitchFamily="34" charset="0"/>
                <a:cs typeface="Arial" panose="020B0604020202020204" pitchFamily="34" charset="0"/>
              </a:rPr>
              <a:t>Unsplash</a:t>
            </a:r>
            <a:endParaRPr lang="sv-SE" sz="800" dirty="0">
              <a:latin typeface="Arial" panose="020B0604020202020204" pitchFamily="34" charset="0"/>
              <a:cs typeface="Arial" panose="020B0604020202020204" pitchFamily="34" charset="0"/>
            </a:endParaRPr>
          </a:p>
        </p:txBody>
      </p:sp>
      <p:sp>
        <p:nvSpPr>
          <p:cNvPr id="40" name="textruta 39">
            <a:extLst>
              <a:ext uri="{FF2B5EF4-FFF2-40B4-BE49-F238E27FC236}">
                <a16:creationId xmlns:a16="http://schemas.microsoft.com/office/drawing/2014/main" id="{CCB88EF3-5D72-C9FD-764D-D4197E7EAF8F}"/>
              </a:ext>
            </a:extLst>
          </p:cNvPr>
          <p:cNvSpPr txBox="1"/>
          <p:nvPr/>
        </p:nvSpPr>
        <p:spPr>
          <a:xfrm>
            <a:off x="4791544" y="3376281"/>
            <a:ext cx="2235200" cy="215444"/>
          </a:xfrm>
          <a:prstGeom prst="rect">
            <a:avLst/>
          </a:prstGeom>
          <a:noFill/>
        </p:spPr>
        <p:txBody>
          <a:bodyPr wrap="square" rtlCol="0">
            <a:spAutoFit/>
          </a:bodyPr>
          <a:lstStyle/>
          <a:p>
            <a:r>
              <a:rPr lang="sv-SE" sz="800" dirty="0">
                <a:latin typeface="Arial" panose="020B0604020202020204" pitchFamily="34" charset="0"/>
                <a:cs typeface="Arial" panose="020B0604020202020204" pitchFamily="34" charset="0"/>
              </a:rPr>
              <a:t>Foto: Dorian </a:t>
            </a:r>
            <a:r>
              <a:rPr lang="sv-SE" sz="800" dirty="0" err="1">
                <a:latin typeface="Arial" panose="020B0604020202020204" pitchFamily="34" charset="0"/>
                <a:cs typeface="Arial" panose="020B0604020202020204" pitchFamily="34" charset="0"/>
              </a:rPr>
              <a:t>Mongel</a:t>
            </a:r>
            <a:r>
              <a:rPr lang="sv-SE" sz="800" dirty="0">
                <a:latin typeface="Arial" panose="020B0604020202020204" pitchFamily="34" charset="0"/>
                <a:cs typeface="Arial" panose="020B0604020202020204" pitchFamily="34" charset="0"/>
              </a:rPr>
              <a:t>/</a:t>
            </a:r>
            <a:r>
              <a:rPr lang="sv-SE" sz="800" dirty="0" err="1">
                <a:latin typeface="Arial" panose="020B0604020202020204" pitchFamily="34" charset="0"/>
                <a:cs typeface="Arial" panose="020B0604020202020204" pitchFamily="34" charset="0"/>
              </a:rPr>
              <a:t>Unsplash</a:t>
            </a:r>
            <a:endParaRPr lang="sv-S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42915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bild 14">
            <a:extLst>
              <a:ext uri="{FF2B5EF4-FFF2-40B4-BE49-F238E27FC236}">
                <a16:creationId xmlns:a16="http://schemas.microsoft.com/office/drawing/2014/main" id="{5439BE6C-5C77-3979-011F-BFCB8065032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Case 2</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Din favoritbok ges inte ut längre. Du vill kopiera boken men din lärare säger att man inte får göra så. </a:t>
            </a:r>
          </a:p>
          <a:p>
            <a:endParaRPr lang="sv-SE" sz="2400" dirty="0"/>
          </a:p>
          <a:p>
            <a:r>
              <a:rPr lang="sv-SE" sz="2400" dirty="0"/>
              <a:t>Har läraren rätt? </a:t>
            </a:r>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16</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10" name="textruta 9">
            <a:extLst>
              <a:ext uri="{FF2B5EF4-FFF2-40B4-BE49-F238E27FC236}">
                <a16:creationId xmlns:a16="http://schemas.microsoft.com/office/drawing/2014/main" id="{0C4554AD-347F-9CC4-F5F7-E65A44533820}"/>
              </a:ext>
            </a:extLst>
          </p:cNvPr>
          <p:cNvSpPr txBox="1"/>
          <p:nvPr/>
        </p:nvSpPr>
        <p:spPr>
          <a:xfrm>
            <a:off x="9577633" y="280959"/>
            <a:ext cx="2278828" cy="230832"/>
          </a:xfrm>
          <a:prstGeom prst="rect">
            <a:avLst/>
          </a:prstGeom>
          <a:noFill/>
        </p:spPr>
        <p:txBody>
          <a:bodyPr wrap="square" rtlCol="0">
            <a:spAutoFit/>
          </a:bodyPr>
          <a:lstStyle/>
          <a:p>
            <a:pPr algn="r"/>
            <a:r>
              <a:rPr lang="sv-SE" sz="900" dirty="0">
                <a:solidFill>
                  <a:schemeClr val="bg1"/>
                </a:solidFill>
              </a:rPr>
              <a:t>Foto: </a:t>
            </a:r>
            <a:r>
              <a:rPr lang="sv-SE" sz="900" dirty="0" err="1">
                <a:solidFill>
                  <a:schemeClr val="bg1"/>
                </a:solidFill>
              </a:rPr>
              <a:t>Guzel</a:t>
            </a:r>
            <a:r>
              <a:rPr lang="sv-SE" sz="900" dirty="0">
                <a:solidFill>
                  <a:schemeClr val="bg1"/>
                </a:solidFill>
              </a:rPr>
              <a:t> </a:t>
            </a:r>
            <a:r>
              <a:rPr lang="sv-SE" sz="900" dirty="0" err="1">
                <a:solidFill>
                  <a:schemeClr val="bg1"/>
                </a:solidFill>
              </a:rPr>
              <a:t>Maksutova</a:t>
            </a:r>
            <a:r>
              <a:rPr lang="sv-SE" sz="900" dirty="0">
                <a:solidFill>
                  <a:schemeClr val="bg1"/>
                </a:solidFill>
              </a:rPr>
              <a:t>/</a:t>
            </a:r>
            <a:r>
              <a:rPr lang="sv-SE" sz="900" dirty="0" err="1">
                <a:solidFill>
                  <a:schemeClr val="bg1"/>
                </a:solidFill>
              </a:rPr>
              <a:t>Unsplash</a:t>
            </a:r>
            <a:r>
              <a:rPr lang="sv-SE" sz="900" dirty="0">
                <a:solidFill>
                  <a:schemeClr val="bg1"/>
                </a:solidFill>
              </a:rPr>
              <a:t> </a:t>
            </a:r>
          </a:p>
        </p:txBody>
      </p:sp>
    </p:spTree>
    <p:extLst>
      <p:ext uri="{BB962C8B-B14F-4D97-AF65-F5344CB8AC3E}">
        <p14:creationId xmlns:p14="http://schemas.microsoft.com/office/powerpoint/2010/main" val="125802942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17</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a:t>
            </a:r>
            <a:r>
              <a:rPr lang="sv-SE" dirty="0" err="1"/>
              <a:t>case</a:t>
            </a:r>
            <a:r>
              <a:rPr lang="sv-SE" dirty="0"/>
              <a:t> 2</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690688"/>
            <a:ext cx="8998181" cy="4889221"/>
          </a:xfrm>
        </p:spPr>
        <p:txBody>
          <a:bodyPr>
            <a:noAutofit/>
          </a:bodyPr>
          <a:lstStyle/>
          <a:p>
            <a:pPr marL="0" indent="0">
              <a:lnSpc>
                <a:spcPct val="120000"/>
              </a:lnSpc>
              <a:buNone/>
            </a:pPr>
            <a:r>
              <a:rPr lang="sv-SE" sz="2000" b="1" dirty="0"/>
              <a:t>Din lärare har rätt. </a:t>
            </a:r>
            <a:br>
              <a:rPr lang="sv-SE" sz="2000" dirty="0"/>
            </a:br>
            <a:r>
              <a:rPr lang="sv-SE" sz="2000" dirty="0"/>
              <a:t>Det är inte tillåtet att kopiera skyddade verk* utan tillstånd från den eller de som äger rättigheterna bara för att verket inte längre finns att köpa. </a:t>
            </a:r>
          </a:p>
          <a:p>
            <a:pPr marL="0" indent="0">
              <a:lnSpc>
                <a:spcPct val="120000"/>
              </a:lnSpc>
              <a:buNone/>
            </a:pPr>
            <a:r>
              <a:rPr lang="sv-SE" sz="2000" dirty="0"/>
              <a:t>Det är inte heller tillåtet att kopiera ur skyddade verk utan tillstånd bara för att du inte kan nå eller identifiera en viss upphovsman eller rättighetshavare. </a:t>
            </a:r>
          </a:p>
          <a:p>
            <a:pPr marL="0" indent="0">
              <a:lnSpc>
                <a:spcPct val="120000"/>
              </a:lnSpc>
              <a:buNone/>
            </a:pPr>
            <a:r>
              <a:rPr lang="sv-SE" sz="2000" dirty="0"/>
              <a:t>Rättighetshavaren har med andra ord ensamrätt på att</a:t>
            </a:r>
          </a:p>
          <a:p>
            <a:pPr marL="0" indent="0">
              <a:lnSpc>
                <a:spcPct val="120000"/>
              </a:lnSpc>
              <a:buNone/>
            </a:pPr>
            <a:r>
              <a:rPr lang="sv-SE" sz="2000" dirty="0"/>
              <a:t>- framställa exemplar</a:t>
            </a:r>
          </a:p>
          <a:p>
            <a:pPr marL="0" indent="0">
              <a:lnSpc>
                <a:spcPct val="120000"/>
              </a:lnSpc>
              <a:buNone/>
            </a:pPr>
            <a:r>
              <a:rPr lang="sv-SE" sz="2000" dirty="0"/>
              <a:t>- tillgängliggöra (sprida) verket</a:t>
            </a:r>
          </a:p>
          <a:p>
            <a:pPr marL="0" indent="0">
              <a:lnSpc>
                <a:spcPct val="120000"/>
              </a:lnSpc>
              <a:buNone/>
            </a:pPr>
            <a:endParaRPr lang="sv-SE" sz="1200" i="1" dirty="0">
              <a:latin typeface="Arial" panose="020B0604020202020204" pitchFamily="34" charset="0"/>
            </a:endParaRPr>
          </a:p>
          <a:p>
            <a:pPr marL="0" indent="0">
              <a:lnSpc>
                <a:spcPct val="120000"/>
              </a:lnSpc>
              <a:buNone/>
            </a:pPr>
            <a:r>
              <a:rPr lang="sv-SE" sz="1200" i="1" dirty="0">
                <a:latin typeface="Arial" panose="020B0604020202020204" pitchFamily="34" charset="0"/>
              </a:rPr>
              <a:t>*Utöver det som anges i skolkopieringsavtalet.</a:t>
            </a:r>
          </a:p>
          <a:p>
            <a:pPr marL="0" indent="0">
              <a:lnSpc>
                <a:spcPct val="120000"/>
              </a:lnSpc>
              <a:buNone/>
            </a:pPr>
            <a:endParaRPr lang="sv-SE" sz="2000" dirty="0"/>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353468395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1B0D5F0-05CF-128C-1E85-E0340A0355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1" y="0"/>
            <a:ext cx="6095999" cy="6858000"/>
          </a:xfrm>
          <a:prstGeom prst="rect">
            <a:avLst/>
          </a:prstGeo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Case 3</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a:xfrm>
            <a:off x="702000" y="2214000"/>
            <a:ext cx="4548730" cy="3843169"/>
          </a:xfrm>
        </p:spPr>
        <p:txBody>
          <a:bodyPr>
            <a:normAutofit/>
          </a:bodyPr>
          <a:lstStyle/>
          <a:p>
            <a:r>
              <a:rPr lang="sv-SE" sz="2400" dirty="0"/>
              <a:t>Din lärare har kopierat sidor ur en övningsbok. </a:t>
            </a:r>
          </a:p>
          <a:p>
            <a:endParaRPr lang="sv-SE" sz="2400" dirty="0"/>
          </a:p>
          <a:p>
            <a:r>
              <a:rPr lang="sv-SE" sz="2400" dirty="0"/>
              <a:t>Får man göra så, vad tror du? </a:t>
            </a:r>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18</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6" name="textruta 5">
            <a:extLst>
              <a:ext uri="{FF2B5EF4-FFF2-40B4-BE49-F238E27FC236}">
                <a16:creationId xmlns:a16="http://schemas.microsoft.com/office/drawing/2014/main" id="{5B971CA7-9536-A583-DF86-E4056CABE888}"/>
              </a:ext>
            </a:extLst>
          </p:cNvPr>
          <p:cNvSpPr txBox="1"/>
          <p:nvPr/>
        </p:nvSpPr>
        <p:spPr>
          <a:xfrm>
            <a:off x="9974317" y="226368"/>
            <a:ext cx="1848483" cy="230832"/>
          </a:xfrm>
          <a:prstGeom prst="rect">
            <a:avLst/>
          </a:prstGeom>
          <a:noFill/>
        </p:spPr>
        <p:txBody>
          <a:bodyPr wrap="square" rtlCol="0">
            <a:spAutoFit/>
          </a:bodyPr>
          <a:lstStyle/>
          <a:p>
            <a:pPr algn="r"/>
            <a:r>
              <a:rPr lang="sv-SE" sz="900">
                <a:solidFill>
                  <a:schemeClr val="bg1"/>
                </a:solidFill>
              </a:rPr>
              <a:t>Foto: </a:t>
            </a:r>
            <a:r>
              <a:rPr lang="sv-SE" sz="900" err="1">
                <a:solidFill>
                  <a:schemeClr val="bg1"/>
                </a:solidFill>
              </a:rPr>
              <a:t>Pexels</a:t>
            </a:r>
            <a:r>
              <a:rPr lang="sv-SE" sz="900">
                <a:solidFill>
                  <a:schemeClr val="bg1"/>
                </a:solidFill>
              </a:rPr>
              <a:t>/</a:t>
            </a:r>
            <a:r>
              <a:rPr lang="sv-SE" sz="900" err="1">
                <a:solidFill>
                  <a:schemeClr val="bg1"/>
                </a:solidFill>
              </a:rPr>
              <a:t>Cottonbro</a:t>
            </a:r>
            <a:endParaRPr lang="sv-SE" sz="900">
              <a:solidFill>
                <a:schemeClr val="bg1"/>
              </a:solidFill>
            </a:endParaRPr>
          </a:p>
        </p:txBody>
      </p:sp>
    </p:spTree>
    <p:extLst>
      <p:ext uri="{BB962C8B-B14F-4D97-AF65-F5344CB8AC3E}">
        <p14:creationId xmlns:p14="http://schemas.microsoft.com/office/powerpoint/2010/main" val="21412386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19</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a:t>
            </a:r>
            <a:r>
              <a:rPr lang="sv-SE" dirty="0" err="1"/>
              <a:t>case</a:t>
            </a:r>
            <a:r>
              <a:rPr lang="sv-SE" dirty="0"/>
              <a:t> 3</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9308634" cy="4212024"/>
          </a:xfrm>
        </p:spPr>
        <p:txBody>
          <a:bodyPr>
            <a:noAutofit/>
          </a:bodyPr>
          <a:lstStyle/>
          <a:p>
            <a:pPr marL="0" indent="0">
              <a:lnSpc>
                <a:spcPct val="120000"/>
              </a:lnSpc>
              <a:buNone/>
            </a:pPr>
            <a:r>
              <a:rPr lang="sv-SE" sz="2000" b="1" dirty="0"/>
              <a:t>Som huvudregel är det inte tillåtet.</a:t>
            </a:r>
            <a:br>
              <a:rPr lang="sv-SE" sz="2000" dirty="0"/>
            </a:br>
            <a:r>
              <a:rPr lang="sv-SE" sz="2000" dirty="0"/>
              <a:t>Lärare får inte kopiera eller dela material som är avsett för engångsbruk. </a:t>
            </a:r>
            <a:br>
              <a:rPr lang="sv-SE" sz="2000" dirty="0"/>
            </a:br>
            <a:r>
              <a:rPr lang="sv-SE" sz="2000" dirty="0"/>
              <a:t>Detta gäller till exempel övningsböcker. </a:t>
            </a:r>
          </a:p>
          <a:p>
            <a:pPr marL="0" indent="0">
              <a:lnSpc>
                <a:spcPct val="120000"/>
              </a:lnSpc>
              <a:buNone/>
            </a:pPr>
            <a:r>
              <a:rPr lang="sv-SE" sz="2000" dirty="0"/>
              <a:t>Det är dock tillåtet att kopiera en enstaka uppgift för ett prov</a:t>
            </a:r>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19950696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7EA584A-4329-9747-9708-02703FEF002D}"/>
              </a:ext>
            </a:extLst>
          </p:cNvPr>
          <p:cNvSpPr>
            <a:spLocks noGrp="1"/>
          </p:cNvSpPr>
          <p:nvPr>
            <p:ph type="dt" sz="half" idx="10"/>
          </p:nvPr>
        </p:nvSpPr>
        <p:spPr/>
        <p:txBody>
          <a:bodyPr/>
          <a:lstStyle/>
          <a:p>
            <a:fld id="{50B757BB-B9E6-3648-A1CD-AFF29EF57C90}" type="datetime1">
              <a:rPr lang="sv-SE" smtClean="0"/>
              <a:t>2026-03-26</a:t>
            </a:fld>
            <a:endParaRPr lang="sv-SE" dirty="0"/>
          </a:p>
        </p:txBody>
      </p:sp>
      <p:sp>
        <p:nvSpPr>
          <p:cNvPr id="4" name="Platshållare för bildnummer 3">
            <a:extLst>
              <a:ext uri="{FF2B5EF4-FFF2-40B4-BE49-F238E27FC236}">
                <a16:creationId xmlns:a16="http://schemas.microsoft.com/office/drawing/2014/main" id="{B1AB1290-8AC3-FB44-8C26-1A306D6CE038}"/>
              </a:ext>
            </a:extLst>
          </p:cNvPr>
          <p:cNvSpPr>
            <a:spLocks noGrp="1"/>
          </p:cNvSpPr>
          <p:nvPr>
            <p:ph type="sldNum" sz="quarter" idx="11"/>
          </p:nvPr>
        </p:nvSpPr>
        <p:spPr/>
        <p:txBody>
          <a:bodyPr/>
          <a:lstStyle/>
          <a:p>
            <a:fld id="{A3FDC6D7-55FA-E04E-9C93-5B0D56E47450}" type="slidenum">
              <a:rPr lang="sv-SE" smtClean="0"/>
              <a:pPr/>
              <a:t>2</a:t>
            </a:fld>
            <a:endParaRPr lang="sv-SE" dirty="0"/>
          </a:p>
        </p:txBody>
      </p:sp>
    </p:spTree>
    <p:extLst>
      <p:ext uri="{BB962C8B-B14F-4D97-AF65-F5344CB8AC3E}">
        <p14:creationId xmlns:p14="http://schemas.microsoft.com/office/powerpoint/2010/main" val="1681019220"/>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tshållare för bild 15">
            <a:extLst>
              <a:ext uri="{FF2B5EF4-FFF2-40B4-BE49-F238E27FC236}">
                <a16:creationId xmlns:a16="http://schemas.microsoft.com/office/drawing/2014/main" id="{66E5A631-FDCE-3FA3-2C6C-8DAF0D7D85AA}"/>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096000" y="1"/>
            <a:ext cx="6096000" cy="6858000"/>
          </a:xfr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Case 4</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a:xfrm>
            <a:off x="702000" y="2214000"/>
            <a:ext cx="4624144" cy="3843169"/>
          </a:xfrm>
        </p:spPr>
        <p:txBody>
          <a:bodyPr>
            <a:normAutofit/>
          </a:bodyPr>
          <a:lstStyle/>
          <a:p>
            <a:r>
              <a:rPr lang="sv-SE" sz="2400" dirty="0"/>
              <a:t>Ni vill titta på en film och lyssna på musik på sista skoldagen för terminen. Er lärare säger nej.</a:t>
            </a:r>
          </a:p>
          <a:p>
            <a:endParaRPr lang="sv-SE" sz="2400" dirty="0"/>
          </a:p>
          <a:p>
            <a:r>
              <a:rPr lang="sv-SE" sz="2400" dirty="0"/>
              <a:t>Varför tror du läraren</a:t>
            </a:r>
            <a:br>
              <a:rPr lang="sv-SE" sz="2400" dirty="0"/>
            </a:br>
            <a:r>
              <a:rPr lang="sv-SE" sz="2400" dirty="0"/>
              <a:t>säger så?</a:t>
            </a:r>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20</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9" name="textruta 8">
            <a:extLst>
              <a:ext uri="{FF2B5EF4-FFF2-40B4-BE49-F238E27FC236}">
                <a16:creationId xmlns:a16="http://schemas.microsoft.com/office/drawing/2014/main" id="{ED54DA00-135B-AA98-7AEA-6AD49CDE03BC}"/>
              </a:ext>
            </a:extLst>
          </p:cNvPr>
          <p:cNvSpPr txBox="1"/>
          <p:nvPr/>
        </p:nvSpPr>
        <p:spPr>
          <a:xfrm>
            <a:off x="10356705" y="226368"/>
            <a:ext cx="1572536" cy="230832"/>
          </a:xfrm>
          <a:prstGeom prst="rect">
            <a:avLst/>
          </a:prstGeom>
          <a:noFill/>
        </p:spPr>
        <p:txBody>
          <a:bodyPr wrap="square" rtlCol="0">
            <a:spAutoFit/>
          </a:bodyPr>
          <a:lstStyle/>
          <a:p>
            <a:pPr algn="r"/>
            <a:r>
              <a:rPr lang="sv-SE" sz="900" dirty="0" err="1">
                <a:solidFill>
                  <a:schemeClr val="tx1">
                    <a:lumMod val="50000"/>
                    <a:lumOff val="50000"/>
                  </a:schemeClr>
                </a:solidFill>
              </a:rPr>
              <a:t>Foto:Sam</a:t>
            </a:r>
            <a:r>
              <a:rPr lang="sv-SE" sz="900" dirty="0">
                <a:solidFill>
                  <a:schemeClr val="tx1">
                    <a:lumMod val="50000"/>
                    <a:lumOff val="50000"/>
                  </a:schemeClr>
                </a:solidFill>
              </a:rPr>
              <a:t> </a:t>
            </a:r>
            <a:r>
              <a:rPr lang="sv-SE" sz="900" dirty="0" err="1">
                <a:solidFill>
                  <a:schemeClr val="tx1">
                    <a:lumMod val="50000"/>
                    <a:lumOff val="50000"/>
                  </a:schemeClr>
                </a:solidFill>
              </a:rPr>
              <a:t>Balye</a:t>
            </a:r>
            <a:r>
              <a:rPr lang="sv-SE" sz="900" dirty="0">
                <a:solidFill>
                  <a:schemeClr val="tx1">
                    <a:lumMod val="50000"/>
                    <a:lumOff val="50000"/>
                  </a:schemeClr>
                </a:solidFill>
              </a:rPr>
              <a:t>/</a:t>
            </a:r>
            <a:r>
              <a:rPr lang="sv-SE" sz="900" dirty="0" err="1">
                <a:solidFill>
                  <a:schemeClr val="tx1">
                    <a:lumMod val="50000"/>
                    <a:lumOff val="50000"/>
                  </a:schemeClr>
                </a:solidFill>
              </a:rPr>
              <a:t>Unsplash</a:t>
            </a:r>
            <a:r>
              <a:rPr lang="sv-SE" sz="900" dirty="0">
                <a:solidFill>
                  <a:schemeClr val="tx1">
                    <a:lumMod val="50000"/>
                    <a:lumOff val="50000"/>
                  </a:schemeClr>
                </a:solidFill>
              </a:rPr>
              <a:t> </a:t>
            </a:r>
          </a:p>
        </p:txBody>
      </p:sp>
    </p:spTree>
    <p:extLst>
      <p:ext uri="{BB962C8B-B14F-4D97-AF65-F5344CB8AC3E}">
        <p14:creationId xmlns:p14="http://schemas.microsoft.com/office/powerpoint/2010/main" val="51128406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21</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a:t>
            </a:r>
            <a:r>
              <a:rPr lang="sv-SE" dirty="0" err="1"/>
              <a:t>case</a:t>
            </a:r>
            <a:r>
              <a:rPr lang="sv-SE" dirty="0"/>
              <a:t> 4</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1999" y="1825625"/>
            <a:ext cx="9363225" cy="4212024"/>
          </a:xfrm>
        </p:spPr>
        <p:txBody>
          <a:bodyPr>
            <a:noAutofit/>
          </a:bodyPr>
          <a:lstStyle/>
          <a:p>
            <a:pPr marL="0" indent="0">
              <a:lnSpc>
                <a:spcPct val="120000"/>
              </a:lnSpc>
              <a:buNone/>
            </a:pPr>
            <a:r>
              <a:rPr lang="sv-SE" sz="2000" b="1" dirty="0"/>
              <a:t>Film och musik ingår inte i skolkopieringsavtalet.</a:t>
            </a:r>
            <a:br>
              <a:rPr lang="sv-SE" sz="2000" dirty="0"/>
            </a:br>
            <a:r>
              <a:rPr lang="sv-SE" sz="2000" dirty="0"/>
              <a:t>Du kan inte tänka likadant som du skulle göra kring tryckt material. Avtalet ger inte rätt att spela in eller ladda ner rörlig bild eller inspelade verk, till exempel radio- och tv-program, klipp från Youtube, film, ljudfiler, inspelad musik, datorspel och datorprogram. </a:t>
            </a:r>
          </a:p>
          <a:p>
            <a:pPr marL="0" indent="0">
              <a:lnSpc>
                <a:spcPct val="120000"/>
              </a:lnSpc>
              <a:buNone/>
            </a:pPr>
            <a:r>
              <a:rPr lang="sv-SE" sz="2000" dirty="0"/>
              <a:t>För ovanstående behövs separata avtal som tecknas med andra än Bonus Copyright Access, bland annat med musikorganisationerna (Stim/Sami/</a:t>
            </a:r>
            <a:r>
              <a:rPr lang="sv-SE" sz="2000" dirty="0" err="1"/>
              <a:t>Ifpi</a:t>
            </a:r>
            <a:r>
              <a:rPr lang="sv-SE" sz="2000" dirty="0"/>
              <a:t>) och </a:t>
            </a:r>
            <a:r>
              <a:rPr lang="sv-SE" sz="2000" dirty="0" err="1"/>
              <a:t>Copyswede</a:t>
            </a:r>
            <a:r>
              <a:rPr lang="sv-SE" sz="2000" dirty="0"/>
              <a:t>. Du får inte heller visa film eller spela upp musik i klassen via dina privata konton på olika streamingtjänster. </a:t>
            </a:r>
          </a:p>
          <a:p>
            <a:pPr marL="0" indent="0">
              <a:lnSpc>
                <a:spcPct val="120000"/>
              </a:lnSpc>
              <a:buNone/>
            </a:pPr>
            <a:endParaRPr lang="sv-SE" sz="2000" dirty="0"/>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337656168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tshållare för bild 15">
            <a:extLst>
              <a:ext uri="{FF2B5EF4-FFF2-40B4-BE49-F238E27FC236}">
                <a16:creationId xmlns:a16="http://schemas.microsoft.com/office/drawing/2014/main" id="{5E10DABE-2E8D-72EC-012B-38E6E3ED948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Case 5</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a:xfrm>
            <a:off x="701999" y="2214000"/>
            <a:ext cx="4740258" cy="3843169"/>
          </a:xfrm>
        </p:spPr>
        <p:txBody>
          <a:bodyPr>
            <a:normAutofit/>
          </a:bodyPr>
          <a:lstStyle/>
          <a:p>
            <a:r>
              <a:rPr lang="sv-SE" sz="2400" dirty="0"/>
              <a:t>Du vill göra en presentation för ett skolarbete som innehåller texter, bilder eller noter ur exempelvis böcker, läromedel och press. Din skolkamrat påpekar att du inte har rätt till det. </a:t>
            </a:r>
          </a:p>
          <a:p>
            <a:endParaRPr lang="sv-SE" sz="2400" dirty="0"/>
          </a:p>
          <a:p>
            <a:r>
              <a:rPr lang="sv-SE" sz="2400" dirty="0"/>
              <a:t>Stämmer det?</a:t>
            </a:r>
          </a:p>
          <a:p>
            <a:endParaRPr lang="sv-SE" sz="2400" dirty="0"/>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22</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p:spPr>
      </p:pic>
      <p:sp>
        <p:nvSpPr>
          <p:cNvPr id="6" name="textruta 5">
            <a:extLst>
              <a:ext uri="{FF2B5EF4-FFF2-40B4-BE49-F238E27FC236}">
                <a16:creationId xmlns:a16="http://schemas.microsoft.com/office/drawing/2014/main" id="{5B971CA7-9536-A583-DF86-E4056CABE888}"/>
              </a:ext>
            </a:extLst>
          </p:cNvPr>
          <p:cNvSpPr txBox="1"/>
          <p:nvPr/>
        </p:nvSpPr>
        <p:spPr>
          <a:xfrm>
            <a:off x="9974317" y="226368"/>
            <a:ext cx="1848483" cy="230832"/>
          </a:xfrm>
          <a:prstGeom prst="rect">
            <a:avLst/>
          </a:prstGeom>
          <a:noFill/>
        </p:spPr>
        <p:txBody>
          <a:bodyPr wrap="square" rtlCol="0">
            <a:spAutoFit/>
          </a:bodyPr>
          <a:lstStyle/>
          <a:p>
            <a:pPr algn="r"/>
            <a:r>
              <a:rPr lang="sv-SE" sz="900" dirty="0"/>
              <a:t>Foto: </a:t>
            </a:r>
            <a:r>
              <a:rPr lang="sv-SE" sz="900" dirty="0" err="1"/>
              <a:t>Unsplash</a:t>
            </a:r>
            <a:endParaRPr lang="sv-SE" sz="900" dirty="0"/>
          </a:p>
        </p:txBody>
      </p:sp>
    </p:spTree>
    <p:extLst>
      <p:ext uri="{BB962C8B-B14F-4D97-AF65-F5344CB8AC3E}">
        <p14:creationId xmlns:p14="http://schemas.microsoft.com/office/powerpoint/2010/main" val="197537899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23</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a:t>
            </a:r>
            <a:r>
              <a:rPr lang="sv-SE" dirty="0" err="1"/>
              <a:t>case</a:t>
            </a:r>
            <a:r>
              <a:rPr lang="sv-SE" dirty="0"/>
              <a:t> 5</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7857538" cy="4212024"/>
          </a:xfrm>
        </p:spPr>
        <p:txBody>
          <a:bodyPr>
            <a:noAutofit/>
          </a:bodyPr>
          <a:lstStyle/>
          <a:p>
            <a:pPr marL="0" indent="0">
              <a:lnSpc>
                <a:spcPct val="120000"/>
              </a:lnSpc>
              <a:buNone/>
            </a:pPr>
            <a:r>
              <a:rPr lang="sv-SE" sz="2000" b="1" dirty="0"/>
              <a:t>Nej, det stämmer inte.</a:t>
            </a:r>
            <a:br>
              <a:rPr lang="sv-SE" sz="2000" dirty="0"/>
            </a:br>
            <a:r>
              <a:rPr lang="sv-SE" sz="2000" dirty="0"/>
              <a:t>Du har rätt till detta så länge du följer skolkopieringsavtalet och respekterar 15/15-regeln, det vill säga att du inte kopierar mer än </a:t>
            </a:r>
            <a:br>
              <a:rPr lang="sv-SE" sz="2000" dirty="0"/>
            </a:br>
            <a:r>
              <a:rPr lang="sv-SE" sz="2000" dirty="0"/>
              <a:t>15 sidor eller 15 % av verket.</a:t>
            </a:r>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171583206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bild 14">
            <a:extLst>
              <a:ext uri="{FF2B5EF4-FFF2-40B4-BE49-F238E27FC236}">
                <a16:creationId xmlns:a16="http://schemas.microsoft.com/office/drawing/2014/main" id="{A95BD84A-DEAC-4CC1-42B1-2E079147F07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096000" y="1"/>
            <a:ext cx="6096000" cy="6858000"/>
          </a:xfrm>
        </p:spPr>
      </p:pic>
      <p:sp>
        <p:nvSpPr>
          <p:cNvPr id="5" name="Rubrik 4">
            <a:extLst>
              <a:ext uri="{FF2B5EF4-FFF2-40B4-BE49-F238E27FC236}">
                <a16:creationId xmlns:a16="http://schemas.microsoft.com/office/drawing/2014/main" id="{7D7B64CE-E8BE-9D45-AC14-C90440C0CC18}"/>
              </a:ext>
            </a:extLst>
          </p:cNvPr>
          <p:cNvSpPr>
            <a:spLocks noGrp="1"/>
          </p:cNvSpPr>
          <p:nvPr>
            <p:ph type="title"/>
          </p:nvPr>
        </p:nvSpPr>
        <p:spPr/>
        <p:txBody>
          <a:bodyPr>
            <a:normAutofit/>
          </a:bodyPr>
          <a:lstStyle/>
          <a:p>
            <a:r>
              <a:rPr lang="sv-SE" sz="3600" dirty="0"/>
              <a:t>Case 6</a:t>
            </a:r>
          </a:p>
        </p:txBody>
      </p:sp>
      <p:sp>
        <p:nvSpPr>
          <p:cNvPr id="7" name="Platshållare för text 6">
            <a:extLst>
              <a:ext uri="{FF2B5EF4-FFF2-40B4-BE49-F238E27FC236}">
                <a16:creationId xmlns:a16="http://schemas.microsoft.com/office/drawing/2014/main" id="{5E882B9A-4C1F-9D4E-9E9B-AEFCB3FAD9E3}"/>
              </a:ext>
            </a:extLst>
          </p:cNvPr>
          <p:cNvSpPr>
            <a:spLocks noGrp="1"/>
          </p:cNvSpPr>
          <p:nvPr>
            <p:ph type="body" sz="half" idx="13"/>
          </p:nvPr>
        </p:nvSpPr>
        <p:spPr/>
        <p:txBody>
          <a:bodyPr>
            <a:normAutofit/>
          </a:bodyPr>
          <a:lstStyle/>
          <a:p>
            <a:r>
              <a:rPr lang="sv-SE" sz="2400" dirty="0"/>
              <a:t>Du vill kopiera en sida från internet till din presentation.</a:t>
            </a:r>
          </a:p>
          <a:p>
            <a:endParaRPr lang="sv-SE" sz="2400" dirty="0"/>
          </a:p>
          <a:p>
            <a:r>
              <a:rPr lang="sv-SE" sz="2400" dirty="0"/>
              <a:t>Gäller upphovsrätten för material på internet? </a:t>
            </a:r>
          </a:p>
          <a:p>
            <a:endParaRPr lang="sv-SE" sz="2400" dirty="0"/>
          </a:p>
          <a:p>
            <a:endParaRPr lang="sv-SE" sz="2400" dirty="0"/>
          </a:p>
          <a:p>
            <a:endParaRPr lang="sv-SE" sz="2400" dirty="0"/>
          </a:p>
          <a:p>
            <a:endParaRPr lang="sv-SE" sz="2400" dirty="0"/>
          </a:p>
          <a:p>
            <a:endParaRPr lang="sv-SE" sz="2400" dirty="0"/>
          </a:p>
        </p:txBody>
      </p:sp>
      <p:sp>
        <p:nvSpPr>
          <p:cNvPr id="11" name="Platshållare för datum 10">
            <a:extLst>
              <a:ext uri="{FF2B5EF4-FFF2-40B4-BE49-F238E27FC236}">
                <a16:creationId xmlns:a16="http://schemas.microsoft.com/office/drawing/2014/main" id="{8EC81CAF-E2BD-4540-97CB-C71488153250}"/>
              </a:ext>
            </a:extLst>
          </p:cNvPr>
          <p:cNvSpPr>
            <a:spLocks noGrp="1"/>
          </p:cNvSpPr>
          <p:nvPr>
            <p:ph type="dt" sz="half" idx="14"/>
          </p:nvPr>
        </p:nvSpPr>
        <p:spPr/>
        <p:txBody>
          <a:bodyPr/>
          <a:lstStyle/>
          <a:p>
            <a:fld id="{176CDAD5-881E-8646-921F-783E0B3021FE}" type="datetime1">
              <a:rPr lang="sv-SE" smtClean="0"/>
              <a:t>2026-03-26</a:t>
            </a:fld>
            <a:endParaRPr lang="sv-SE" dirty="0"/>
          </a:p>
        </p:txBody>
      </p:sp>
      <p:sp>
        <p:nvSpPr>
          <p:cNvPr id="12" name="Platshållare för bildnummer 11">
            <a:extLst>
              <a:ext uri="{FF2B5EF4-FFF2-40B4-BE49-F238E27FC236}">
                <a16:creationId xmlns:a16="http://schemas.microsoft.com/office/drawing/2014/main" id="{2D2C0656-97EE-8347-B187-F57B91E618C0}"/>
              </a:ext>
            </a:extLst>
          </p:cNvPr>
          <p:cNvSpPr>
            <a:spLocks noGrp="1"/>
          </p:cNvSpPr>
          <p:nvPr>
            <p:ph type="sldNum" sz="quarter" idx="15"/>
          </p:nvPr>
        </p:nvSpPr>
        <p:spPr/>
        <p:txBody>
          <a:bodyPr/>
          <a:lstStyle/>
          <a:p>
            <a:fld id="{A3FDC6D7-55FA-E04E-9C93-5B0D56E47450}" type="slidenum">
              <a:rPr lang="sv-SE" smtClean="0"/>
              <a:pPr/>
              <a:t>24</a:t>
            </a:fld>
            <a:endParaRPr lang="sv-SE" dirty="0"/>
          </a:p>
        </p:txBody>
      </p:sp>
      <p:sp>
        <p:nvSpPr>
          <p:cNvPr id="3" name="Rektangel 2">
            <a:extLst>
              <a:ext uri="{FF2B5EF4-FFF2-40B4-BE49-F238E27FC236}">
                <a16:creationId xmlns:a16="http://schemas.microsoft.com/office/drawing/2014/main" id="{5E89A39C-FA5D-C5D2-E1F5-2C50F152F17E}"/>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9">
            <a:extLst>
              <a:ext uri="{FF2B5EF4-FFF2-40B4-BE49-F238E27FC236}">
                <a16:creationId xmlns:a16="http://schemas.microsoft.com/office/drawing/2014/main" id="{0B914325-C376-C6DE-5593-7ADED79CA5C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0062000" y="6156000"/>
            <a:ext cx="1794461" cy="486000"/>
          </a:xfrm>
          <a:prstGeom prst="rect">
            <a:avLst/>
          </a:prstGeom>
        </p:spPr>
      </p:pic>
      <p:sp>
        <p:nvSpPr>
          <p:cNvPr id="6" name="textruta 5">
            <a:extLst>
              <a:ext uri="{FF2B5EF4-FFF2-40B4-BE49-F238E27FC236}">
                <a16:creationId xmlns:a16="http://schemas.microsoft.com/office/drawing/2014/main" id="{5B971CA7-9536-A583-DF86-E4056CABE888}"/>
              </a:ext>
            </a:extLst>
          </p:cNvPr>
          <p:cNvSpPr txBox="1"/>
          <p:nvPr/>
        </p:nvSpPr>
        <p:spPr>
          <a:xfrm>
            <a:off x="9974317" y="226368"/>
            <a:ext cx="1848483" cy="230832"/>
          </a:xfrm>
          <a:prstGeom prst="rect">
            <a:avLst/>
          </a:prstGeom>
          <a:noFill/>
        </p:spPr>
        <p:txBody>
          <a:bodyPr wrap="square" rtlCol="0">
            <a:spAutoFit/>
          </a:bodyPr>
          <a:lstStyle/>
          <a:p>
            <a:pPr algn="r"/>
            <a:r>
              <a:rPr lang="sv-SE" sz="900" dirty="0">
                <a:solidFill>
                  <a:schemeClr val="bg1"/>
                </a:solidFill>
              </a:rPr>
              <a:t>Foto: </a:t>
            </a:r>
            <a:r>
              <a:rPr lang="sv-SE" sz="900" dirty="0" err="1">
                <a:solidFill>
                  <a:schemeClr val="bg1"/>
                </a:solidFill>
              </a:rPr>
              <a:t>Scandinav</a:t>
            </a:r>
            <a:endParaRPr lang="sv-SE" sz="900" dirty="0">
              <a:solidFill>
                <a:schemeClr val="bg1"/>
              </a:solidFill>
            </a:endParaRPr>
          </a:p>
        </p:txBody>
      </p:sp>
    </p:spTree>
    <p:extLst>
      <p:ext uri="{BB962C8B-B14F-4D97-AF65-F5344CB8AC3E}">
        <p14:creationId xmlns:p14="http://schemas.microsoft.com/office/powerpoint/2010/main" val="160613810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6903C561-D5CA-3946-3D82-B2392F989789}"/>
              </a:ext>
            </a:extLst>
          </p:cNvPr>
          <p:cNvSpPr>
            <a:spLocks noGrp="1"/>
          </p:cNvSpPr>
          <p:nvPr>
            <p:ph type="dt" sz="half" idx="10"/>
          </p:nvPr>
        </p:nvSpPr>
        <p:spPr/>
        <p:txBody>
          <a:bodyPr/>
          <a:lstStyle/>
          <a:p>
            <a:fld id="{84D5FD3B-8BFB-C840-BB68-52B6D8E1FD78}" type="datetime1">
              <a:rPr lang="sv-SE" smtClean="0"/>
              <a:t>2026-03-26</a:t>
            </a:fld>
            <a:endParaRPr lang="sv-SE" dirty="0"/>
          </a:p>
        </p:txBody>
      </p:sp>
      <p:sp>
        <p:nvSpPr>
          <p:cNvPr id="6" name="Platshållare för bildnummer 5">
            <a:extLst>
              <a:ext uri="{FF2B5EF4-FFF2-40B4-BE49-F238E27FC236}">
                <a16:creationId xmlns:a16="http://schemas.microsoft.com/office/drawing/2014/main" id="{07C4F27E-D3B1-6E1D-AFC1-B68661644D91}"/>
              </a:ext>
            </a:extLst>
          </p:cNvPr>
          <p:cNvSpPr>
            <a:spLocks noGrp="1"/>
          </p:cNvSpPr>
          <p:nvPr>
            <p:ph type="sldNum" sz="quarter" idx="11"/>
          </p:nvPr>
        </p:nvSpPr>
        <p:spPr/>
        <p:txBody>
          <a:bodyPr/>
          <a:lstStyle/>
          <a:p>
            <a:fld id="{A3FDC6D7-55FA-E04E-9C93-5B0D56E47450}" type="slidenum">
              <a:rPr lang="sv-SE" smtClean="0"/>
              <a:pPr/>
              <a:t>25</a:t>
            </a:fld>
            <a:endParaRPr lang="sv-SE" dirty="0"/>
          </a:p>
        </p:txBody>
      </p:sp>
      <p:sp>
        <p:nvSpPr>
          <p:cNvPr id="7" name="Rubrik 6">
            <a:extLst>
              <a:ext uri="{FF2B5EF4-FFF2-40B4-BE49-F238E27FC236}">
                <a16:creationId xmlns:a16="http://schemas.microsoft.com/office/drawing/2014/main" id="{9C54D251-F587-FD6A-D4F8-5B148C042F86}"/>
              </a:ext>
            </a:extLst>
          </p:cNvPr>
          <p:cNvSpPr>
            <a:spLocks noGrp="1"/>
          </p:cNvSpPr>
          <p:nvPr>
            <p:ph type="title"/>
          </p:nvPr>
        </p:nvSpPr>
        <p:spPr/>
        <p:txBody>
          <a:bodyPr/>
          <a:lstStyle/>
          <a:p>
            <a:r>
              <a:rPr lang="sv-SE" dirty="0"/>
              <a:t>Svar </a:t>
            </a:r>
            <a:r>
              <a:rPr lang="sv-SE" dirty="0" err="1"/>
              <a:t>case</a:t>
            </a:r>
            <a:r>
              <a:rPr lang="sv-SE" dirty="0"/>
              <a:t> 6</a:t>
            </a:r>
          </a:p>
        </p:txBody>
      </p:sp>
      <p:sp>
        <p:nvSpPr>
          <p:cNvPr id="8" name="Platshållare för innehåll 7">
            <a:extLst>
              <a:ext uri="{FF2B5EF4-FFF2-40B4-BE49-F238E27FC236}">
                <a16:creationId xmlns:a16="http://schemas.microsoft.com/office/drawing/2014/main" id="{8421CD35-21C0-D59C-8027-EE9B431E9005}"/>
              </a:ext>
            </a:extLst>
          </p:cNvPr>
          <p:cNvSpPr>
            <a:spLocks noGrp="1"/>
          </p:cNvSpPr>
          <p:nvPr>
            <p:ph idx="1"/>
          </p:nvPr>
        </p:nvSpPr>
        <p:spPr>
          <a:xfrm>
            <a:off x="702000" y="1825625"/>
            <a:ext cx="8121489" cy="4212024"/>
          </a:xfrm>
        </p:spPr>
        <p:txBody>
          <a:bodyPr>
            <a:noAutofit/>
          </a:bodyPr>
          <a:lstStyle/>
          <a:p>
            <a:pPr marL="0" indent="0">
              <a:lnSpc>
                <a:spcPct val="120000"/>
              </a:lnSpc>
              <a:buNone/>
            </a:pPr>
            <a:r>
              <a:rPr lang="sv-SE" sz="2000" dirty="0"/>
              <a:t>Upphovsrätten gäller för digitalt material precis som för analogt. Det är fritt fram att länka till sidor och artiklar på internet om det är material som är öppet och tillgängligt för alla. Vill man kopiera och dela material utan avtal behöver man dock rättighetshavarens tillstånd. </a:t>
            </a:r>
          </a:p>
          <a:p>
            <a:pPr marL="0" indent="0">
              <a:lnSpc>
                <a:spcPct val="120000"/>
              </a:lnSpc>
              <a:buNone/>
            </a:pPr>
            <a:r>
              <a:rPr lang="sv-SE" sz="2000" dirty="0"/>
              <a:t>Med skolkopieringsavtalet kan du för undervisning kopiera och dela motsvarande 15 A4-sidor från en enskild digital publikation per elev och halvår. </a:t>
            </a:r>
          </a:p>
          <a:p>
            <a:pPr marL="0" indent="0">
              <a:lnSpc>
                <a:spcPct val="120000"/>
              </a:lnSpc>
              <a:buNone/>
            </a:pPr>
            <a:endParaRPr lang="sv-SE" sz="2000" dirty="0"/>
          </a:p>
          <a:p>
            <a:pPr marL="0" indent="0">
              <a:lnSpc>
                <a:spcPct val="120000"/>
              </a:lnSpc>
              <a:buNone/>
            </a:pPr>
            <a:endParaRPr lang="sv-SE" sz="2000" dirty="0"/>
          </a:p>
          <a:p>
            <a:pPr marL="0" indent="0">
              <a:lnSpc>
                <a:spcPct val="120000"/>
              </a:lnSpc>
              <a:buNone/>
            </a:pPr>
            <a:endParaRPr lang="sv-SE" sz="2000" dirty="0"/>
          </a:p>
          <a:p>
            <a:pPr marL="0" indent="0">
              <a:lnSpc>
                <a:spcPct val="120000"/>
              </a:lnSpc>
              <a:buNone/>
            </a:pPr>
            <a:endParaRPr lang="sv-SE" sz="2000" dirty="0"/>
          </a:p>
          <a:p>
            <a:pPr>
              <a:lnSpc>
                <a:spcPct val="120000"/>
              </a:lnSpc>
            </a:pPr>
            <a:endParaRPr lang="sv-SE" sz="2000" dirty="0"/>
          </a:p>
          <a:p>
            <a:pPr>
              <a:lnSpc>
                <a:spcPct val="120000"/>
              </a:lnSpc>
            </a:pPr>
            <a:endParaRPr lang="sv-SE" sz="2000" dirty="0"/>
          </a:p>
        </p:txBody>
      </p:sp>
    </p:spTree>
    <p:extLst>
      <p:ext uri="{BB962C8B-B14F-4D97-AF65-F5344CB8AC3E}">
        <p14:creationId xmlns:p14="http://schemas.microsoft.com/office/powerpoint/2010/main" val="1813240891"/>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5208EFF-5D4C-12B2-097B-96B1C7ABC007}"/>
              </a:ext>
            </a:extLst>
          </p:cNvPr>
          <p:cNvSpPr>
            <a:spLocks noGrp="1"/>
          </p:cNvSpPr>
          <p:nvPr>
            <p:ph type="dt" sz="half" idx="10"/>
          </p:nvPr>
        </p:nvSpPr>
        <p:spPr/>
        <p:txBody>
          <a:bodyPr/>
          <a:lstStyle/>
          <a:p>
            <a:fld id="{FCAF7794-AF20-304C-BFAC-32F5EB2993E6}" type="datetime1">
              <a:rPr lang="sv-SE" smtClean="0"/>
              <a:t>2026-03-26</a:t>
            </a:fld>
            <a:endParaRPr lang="sv-SE" dirty="0"/>
          </a:p>
        </p:txBody>
      </p:sp>
      <p:sp>
        <p:nvSpPr>
          <p:cNvPr id="5" name="Platshållare för bildnummer 4">
            <a:extLst>
              <a:ext uri="{FF2B5EF4-FFF2-40B4-BE49-F238E27FC236}">
                <a16:creationId xmlns:a16="http://schemas.microsoft.com/office/drawing/2014/main" id="{924C4F4C-749C-4B3D-A8A9-37F2C1EEB4B9}"/>
              </a:ext>
            </a:extLst>
          </p:cNvPr>
          <p:cNvSpPr>
            <a:spLocks noGrp="1"/>
          </p:cNvSpPr>
          <p:nvPr>
            <p:ph type="sldNum" sz="quarter" idx="11"/>
          </p:nvPr>
        </p:nvSpPr>
        <p:spPr/>
        <p:txBody>
          <a:bodyPr/>
          <a:lstStyle/>
          <a:p>
            <a:fld id="{A3FDC6D7-55FA-E04E-9C93-5B0D56E47450}" type="slidenum">
              <a:rPr lang="sv-SE" smtClean="0"/>
              <a:pPr/>
              <a:t>26</a:t>
            </a:fld>
            <a:endParaRPr lang="sv-SE" dirty="0"/>
          </a:p>
        </p:txBody>
      </p:sp>
      <p:sp>
        <p:nvSpPr>
          <p:cNvPr id="2" name="Rubrik 1">
            <a:extLst>
              <a:ext uri="{FF2B5EF4-FFF2-40B4-BE49-F238E27FC236}">
                <a16:creationId xmlns:a16="http://schemas.microsoft.com/office/drawing/2014/main" id="{F119E5BC-B615-A15E-CC35-CC325EDDB9CA}"/>
              </a:ext>
            </a:extLst>
          </p:cNvPr>
          <p:cNvSpPr>
            <a:spLocks noGrp="1"/>
          </p:cNvSpPr>
          <p:nvPr>
            <p:ph type="title"/>
          </p:nvPr>
        </p:nvSpPr>
        <p:spPr>
          <a:xfrm>
            <a:off x="702000" y="365126"/>
            <a:ext cx="10651800" cy="1077218"/>
          </a:xfrm>
        </p:spPr>
        <p:txBody>
          <a:bodyPr/>
          <a:lstStyle/>
          <a:p>
            <a:r>
              <a:rPr lang="sv-SE" dirty="0"/>
              <a:t>Ta del av hela materialet</a:t>
            </a:r>
          </a:p>
        </p:txBody>
      </p:sp>
      <p:pic>
        <p:nvPicPr>
          <p:cNvPr id="10" name="Bildobjekt 9">
            <a:extLst>
              <a:ext uri="{FF2B5EF4-FFF2-40B4-BE49-F238E27FC236}">
                <a16:creationId xmlns:a16="http://schemas.microsoft.com/office/drawing/2014/main" id="{8FB09E73-11A5-A4AD-6C0E-27DEFD93F9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2457" y="1410495"/>
            <a:ext cx="2115531" cy="2322147"/>
          </a:xfrm>
          <a:prstGeom prst="rect">
            <a:avLst/>
          </a:prstGeom>
        </p:spPr>
      </p:pic>
      <p:sp>
        <p:nvSpPr>
          <p:cNvPr id="12" name="textruta 11">
            <a:extLst>
              <a:ext uri="{FF2B5EF4-FFF2-40B4-BE49-F238E27FC236}">
                <a16:creationId xmlns:a16="http://schemas.microsoft.com/office/drawing/2014/main" id="{94F0FEA4-66C2-73ED-801E-F2A74377946F}"/>
              </a:ext>
            </a:extLst>
          </p:cNvPr>
          <p:cNvSpPr txBox="1"/>
          <p:nvPr/>
        </p:nvSpPr>
        <p:spPr>
          <a:xfrm>
            <a:off x="754684" y="4822613"/>
            <a:ext cx="2200062" cy="1077218"/>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Ladda ner och sätt upp </a:t>
            </a:r>
            <a:r>
              <a:rPr lang="sv-SE" sz="1600" b="1" dirty="0">
                <a:solidFill>
                  <a:schemeClr val="accent6"/>
                </a:solidFill>
                <a:latin typeface="Arial" panose="020B0604020202020204" pitchFamily="34" charset="0"/>
                <a:cs typeface="Arial" panose="020B0604020202020204" pitchFamily="34" charset="0"/>
                <a:hlinkClick r:id="rId3"/>
              </a:rPr>
              <a:t>affischen</a:t>
            </a:r>
            <a:r>
              <a:rPr lang="sv-SE" sz="1600" dirty="0">
                <a:latin typeface="Arial" panose="020B0604020202020204" pitchFamily="34" charset="0"/>
                <a:cs typeface="Arial" panose="020B0604020202020204" pitchFamily="34" charset="0"/>
              </a:rPr>
              <a:t> vid kopiatorn</a:t>
            </a:r>
          </a:p>
          <a:p>
            <a:endParaRPr lang="sv-SE" sz="1600" dirty="0">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26596231-8247-E0AA-09BD-AFADCF9380D0}"/>
              </a:ext>
            </a:extLst>
          </p:cNvPr>
          <p:cNvSpPr txBox="1"/>
          <p:nvPr/>
        </p:nvSpPr>
        <p:spPr>
          <a:xfrm>
            <a:off x="3363355" y="4822613"/>
            <a:ext cx="2750257" cy="1077218"/>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Läs våra lättillgängliga guider om </a:t>
            </a:r>
            <a:r>
              <a:rPr lang="sv-SE" sz="1600" b="1" dirty="0">
                <a:latin typeface="Arial" panose="020B0604020202020204" pitchFamily="34" charset="0"/>
                <a:cs typeface="Arial" panose="020B0604020202020204" pitchFamily="34" charset="0"/>
                <a:hlinkClick r:id="rId4"/>
              </a:rPr>
              <a:t>upphovsrätt</a:t>
            </a:r>
            <a:r>
              <a:rPr lang="sv-SE" sz="1600" dirty="0">
                <a:latin typeface="Arial" panose="020B0604020202020204" pitchFamily="34" charset="0"/>
                <a:cs typeface="Arial" panose="020B0604020202020204" pitchFamily="34" charset="0"/>
              </a:rPr>
              <a:t> och </a:t>
            </a:r>
            <a:r>
              <a:rPr lang="sv-SE" sz="1600" b="1" dirty="0">
                <a:latin typeface="Arial" panose="020B0604020202020204" pitchFamily="34" charset="0"/>
                <a:cs typeface="Arial" panose="020B0604020202020204" pitchFamily="34" charset="0"/>
                <a:hlinkClick r:id="rId5"/>
              </a:rPr>
              <a:t>Skolkopieringsavtalet</a:t>
            </a:r>
            <a:endParaRPr lang="sv-SE" sz="1600" b="1" dirty="0">
              <a:latin typeface="Arial" panose="020B0604020202020204" pitchFamily="34" charset="0"/>
              <a:cs typeface="Arial" panose="020B0604020202020204" pitchFamily="34" charset="0"/>
            </a:endParaRPr>
          </a:p>
          <a:p>
            <a:endParaRPr lang="sv-SE" sz="1600" dirty="0">
              <a:latin typeface="Arial" panose="020B0604020202020204" pitchFamily="34" charset="0"/>
              <a:cs typeface="Arial" panose="020B0604020202020204" pitchFamily="34" charset="0"/>
            </a:endParaRPr>
          </a:p>
        </p:txBody>
      </p:sp>
      <p:sp>
        <p:nvSpPr>
          <p:cNvPr id="14" name="textruta 13">
            <a:extLst>
              <a:ext uri="{FF2B5EF4-FFF2-40B4-BE49-F238E27FC236}">
                <a16:creationId xmlns:a16="http://schemas.microsoft.com/office/drawing/2014/main" id="{18D4F05A-083B-952C-216D-D12875236158}"/>
              </a:ext>
            </a:extLst>
          </p:cNvPr>
          <p:cNvSpPr txBox="1"/>
          <p:nvPr/>
        </p:nvSpPr>
        <p:spPr>
          <a:xfrm>
            <a:off x="8554932" y="4027166"/>
            <a:ext cx="3002806" cy="584775"/>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Läs mer på Bonus </a:t>
            </a:r>
            <a:r>
              <a:rPr lang="sv-SE" sz="1600" b="1" dirty="0">
                <a:solidFill>
                  <a:schemeClr val="accent6"/>
                </a:solidFill>
                <a:latin typeface="Arial" panose="020B0604020202020204" pitchFamily="34" charset="0"/>
                <a:cs typeface="Arial" panose="020B0604020202020204" pitchFamily="34" charset="0"/>
                <a:hlinkClick r:id="rId6"/>
              </a:rPr>
              <a:t>temasida</a:t>
            </a:r>
            <a:r>
              <a:rPr lang="sv-SE" sz="1600" dirty="0">
                <a:latin typeface="Arial" panose="020B0604020202020204" pitchFamily="34" charset="0"/>
                <a:cs typeface="Arial" panose="020B0604020202020204" pitchFamily="34" charset="0"/>
              </a:rPr>
              <a:t> om Skolkopieringsavtalet</a:t>
            </a:r>
          </a:p>
        </p:txBody>
      </p:sp>
      <p:sp>
        <p:nvSpPr>
          <p:cNvPr id="15" name="textruta 14">
            <a:extLst>
              <a:ext uri="{FF2B5EF4-FFF2-40B4-BE49-F238E27FC236}">
                <a16:creationId xmlns:a16="http://schemas.microsoft.com/office/drawing/2014/main" id="{95DE2AEF-33DD-D3A9-035B-009D762CA5E3}"/>
              </a:ext>
            </a:extLst>
          </p:cNvPr>
          <p:cNvSpPr txBox="1"/>
          <p:nvPr/>
        </p:nvSpPr>
        <p:spPr>
          <a:xfrm>
            <a:off x="9699284" y="1494351"/>
            <a:ext cx="2200062" cy="830997"/>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Hur mycket har du</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lärt dig? Gör vårt </a:t>
            </a:r>
            <a:r>
              <a:rPr lang="sv-SE" sz="1600" b="1" dirty="0">
                <a:solidFill>
                  <a:schemeClr val="accent6"/>
                </a:solidFill>
                <a:latin typeface="Arial" panose="020B0604020202020204" pitchFamily="34" charset="0"/>
                <a:cs typeface="Arial" panose="020B0604020202020204" pitchFamily="34" charset="0"/>
                <a:hlinkClick r:id="rId7"/>
              </a:rPr>
              <a:t>kunskapstest</a:t>
            </a:r>
            <a:r>
              <a:rPr lang="sv-SE" sz="1600" dirty="0">
                <a:latin typeface="Arial" panose="020B0604020202020204" pitchFamily="34" charset="0"/>
                <a:cs typeface="Arial" panose="020B0604020202020204" pitchFamily="34" charset="0"/>
                <a:hlinkClick r:id="rId7"/>
              </a:rPr>
              <a:t>!</a:t>
            </a:r>
            <a:endParaRPr lang="sv-SE" sz="1600" dirty="0">
              <a:latin typeface="Arial" panose="020B0604020202020204" pitchFamily="34" charset="0"/>
              <a:cs typeface="Arial" panose="020B0604020202020204" pitchFamily="34" charset="0"/>
            </a:endParaRPr>
          </a:p>
        </p:txBody>
      </p:sp>
      <p:sp>
        <p:nvSpPr>
          <p:cNvPr id="16" name="textruta 15">
            <a:extLst>
              <a:ext uri="{FF2B5EF4-FFF2-40B4-BE49-F238E27FC236}">
                <a16:creationId xmlns:a16="http://schemas.microsoft.com/office/drawing/2014/main" id="{E4FFC9E8-FEAD-2D9B-D67E-8D1DEADA9F4C}"/>
              </a:ext>
            </a:extLst>
          </p:cNvPr>
          <p:cNvSpPr txBox="1"/>
          <p:nvPr/>
        </p:nvSpPr>
        <p:spPr>
          <a:xfrm>
            <a:off x="8554932" y="4858163"/>
            <a:ext cx="3129080" cy="830997"/>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Här hittar du en </a:t>
            </a:r>
            <a:r>
              <a:rPr lang="sv-SE" sz="1600" b="1" dirty="0">
                <a:solidFill>
                  <a:schemeClr val="accent6"/>
                </a:solidFill>
                <a:latin typeface="Arial" panose="020B0604020202020204" pitchFamily="34" charset="0"/>
                <a:cs typeface="Arial" panose="020B0604020202020204" pitchFamily="34" charset="0"/>
                <a:hlinkClick r:id="rId8"/>
              </a:rPr>
              <a:t>programserie</a:t>
            </a:r>
            <a:r>
              <a:rPr lang="sv-SE" sz="1600" dirty="0">
                <a:latin typeface="Arial" panose="020B0604020202020204" pitchFamily="34" charset="0"/>
                <a:cs typeface="Arial" panose="020B0604020202020204" pitchFamily="34" charset="0"/>
              </a:rPr>
              <a:t> om upphovsrätt för ungdomar (Statens medieråd)</a:t>
            </a:r>
          </a:p>
        </p:txBody>
      </p:sp>
      <p:pic>
        <p:nvPicPr>
          <p:cNvPr id="20" name="Bildobjekt 19">
            <a:extLst>
              <a:ext uri="{FF2B5EF4-FFF2-40B4-BE49-F238E27FC236}">
                <a16:creationId xmlns:a16="http://schemas.microsoft.com/office/drawing/2014/main" id="{D804EBFE-B76B-48B4-7D05-3396061098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71110" y="1494351"/>
            <a:ext cx="1853826" cy="2623737"/>
          </a:xfrm>
          <a:prstGeom prst="rect">
            <a:avLst/>
          </a:prstGeom>
          <a:effectLst>
            <a:outerShdw blurRad="127000" dist="101600" dir="2700000" algn="tl" rotWithShape="0">
              <a:prstClr val="black">
                <a:alpha val="40000"/>
              </a:prstClr>
            </a:outerShdw>
          </a:effectLst>
        </p:spPr>
      </p:pic>
      <p:pic>
        <p:nvPicPr>
          <p:cNvPr id="18" name="Bildobjekt 17">
            <a:extLst>
              <a:ext uri="{FF2B5EF4-FFF2-40B4-BE49-F238E27FC236}">
                <a16:creationId xmlns:a16="http://schemas.microsoft.com/office/drawing/2014/main" id="{418E692B-6A32-8574-6A49-312E207D5A4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76655" y="1861910"/>
            <a:ext cx="1929003" cy="2730137"/>
          </a:xfrm>
          <a:prstGeom prst="rect">
            <a:avLst/>
          </a:prstGeom>
          <a:effectLst>
            <a:outerShdw blurRad="127000" dist="101600" dir="2700000" algn="tl" rotWithShape="0">
              <a:prstClr val="black">
                <a:alpha val="40000"/>
              </a:prstClr>
            </a:outerShdw>
          </a:effectLst>
        </p:spPr>
      </p:pic>
      <p:grpSp>
        <p:nvGrpSpPr>
          <p:cNvPr id="24" name="Grupp 23">
            <a:extLst>
              <a:ext uri="{FF2B5EF4-FFF2-40B4-BE49-F238E27FC236}">
                <a16:creationId xmlns:a16="http://schemas.microsoft.com/office/drawing/2014/main" id="{A3FDA6B5-1155-E879-9BD4-902C3836C233}"/>
              </a:ext>
            </a:extLst>
          </p:cNvPr>
          <p:cNvGrpSpPr/>
          <p:nvPr/>
        </p:nvGrpSpPr>
        <p:grpSpPr>
          <a:xfrm>
            <a:off x="875860" y="1494351"/>
            <a:ext cx="2177996" cy="3080752"/>
            <a:chOff x="875860" y="1494351"/>
            <a:chExt cx="2177996" cy="3080752"/>
          </a:xfrm>
          <a:effectLst>
            <a:outerShdw blurRad="127000" dist="101600" dir="2700000" algn="tl" rotWithShape="0">
              <a:prstClr val="black">
                <a:alpha val="40000"/>
              </a:prstClr>
            </a:outerShdw>
          </a:effectLst>
        </p:grpSpPr>
        <p:sp>
          <p:nvSpPr>
            <p:cNvPr id="23" name="Rektangel 22">
              <a:extLst>
                <a:ext uri="{FF2B5EF4-FFF2-40B4-BE49-F238E27FC236}">
                  <a16:creationId xmlns:a16="http://schemas.microsoft.com/office/drawing/2014/main" id="{C76F914A-E38A-6FBA-096E-7476D95E7C20}"/>
                </a:ext>
              </a:extLst>
            </p:cNvPr>
            <p:cNvSpPr/>
            <p:nvPr/>
          </p:nvSpPr>
          <p:spPr>
            <a:xfrm>
              <a:off x="875860" y="1494351"/>
              <a:ext cx="2177996" cy="3080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Bildobjekt 21">
              <a:extLst>
                <a:ext uri="{FF2B5EF4-FFF2-40B4-BE49-F238E27FC236}">
                  <a16:creationId xmlns:a16="http://schemas.microsoft.com/office/drawing/2014/main" id="{D5F1FC0E-576B-0429-23DD-777833BCA0EF}"/>
                </a:ext>
              </a:extLst>
            </p:cNvPr>
            <p:cNvPicPr>
              <a:picLocks noChangeAspect="1"/>
            </p:cNvPicPr>
            <p:nvPr/>
          </p:nvPicPr>
          <p:blipFill>
            <a:blip r:embed="rId11"/>
            <a:stretch>
              <a:fillRect/>
            </a:stretch>
          </p:blipFill>
          <p:spPr>
            <a:xfrm>
              <a:off x="875860" y="1494351"/>
              <a:ext cx="2177996" cy="3080752"/>
            </a:xfrm>
            <a:prstGeom prst="rect">
              <a:avLst/>
            </a:prstGeom>
            <a:effectLst/>
          </p:spPr>
        </p:pic>
      </p:grpSp>
      <p:pic>
        <p:nvPicPr>
          <p:cNvPr id="26" name="Bildobjekt 25">
            <a:extLst>
              <a:ext uri="{FF2B5EF4-FFF2-40B4-BE49-F238E27FC236}">
                <a16:creationId xmlns:a16="http://schemas.microsoft.com/office/drawing/2014/main" id="{AEFF79F9-3A42-E3BF-762D-C4BEA53EDB8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72457" y="4695371"/>
            <a:ext cx="1104576" cy="1104576"/>
          </a:xfrm>
          <a:prstGeom prst="rect">
            <a:avLst/>
          </a:prstGeom>
        </p:spPr>
      </p:pic>
      <p:pic>
        <p:nvPicPr>
          <p:cNvPr id="27" name="Bildobjekt 26">
            <a:extLst>
              <a:ext uri="{FF2B5EF4-FFF2-40B4-BE49-F238E27FC236}">
                <a16:creationId xmlns:a16="http://schemas.microsoft.com/office/drawing/2014/main" id="{9D5100FC-8BDF-08C7-BD81-23F388EEBC1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72457" y="3705300"/>
            <a:ext cx="1104576" cy="1104576"/>
          </a:xfrm>
          <a:prstGeom prst="rect">
            <a:avLst/>
          </a:prstGeom>
        </p:spPr>
      </p:pic>
    </p:spTree>
    <p:extLst>
      <p:ext uri="{BB962C8B-B14F-4D97-AF65-F5344CB8AC3E}">
        <p14:creationId xmlns:p14="http://schemas.microsoft.com/office/powerpoint/2010/main" val="461375115"/>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7EA584A-4329-9747-9708-02703FEF002D}"/>
              </a:ext>
            </a:extLst>
          </p:cNvPr>
          <p:cNvSpPr>
            <a:spLocks noGrp="1"/>
          </p:cNvSpPr>
          <p:nvPr>
            <p:ph type="dt" sz="half" idx="10"/>
          </p:nvPr>
        </p:nvSpPr>
        <p:spPr/>
        <p:txBody>
          <a:bodyPr/>
          <a:lstStyle/>
          <a:p>
            <a:fld id="{50B757BB-B9E6-3648-A1CD-AFF29EF57C90}" type="datetime1">
              <a:rPr lang="sv-SE" smtClean="0"/>
              <a:t>2026-03-26</a:t>
            </a:fld>
            <a:endParaRPr lang="sv-SE" dirty="0"/>
          </a:p>
        </p:txBody>
      </p:sp>
      <p:sp>
        <p:nvSpPr>
          <p:cNvPr id="4" name="Platshållare för bildnummer 3">
            <a:extLst>
              <a:ext uri="{FF2B5EF4-FFF2-40B4-BE49-F238E27FC236}">
                <a16:creationId xmlns:a16="http://schemas.microsoft.com/office/drawing/2014/main" id="{B1AB1290-8AC3-FB44-8C26-1A306D6CE038}"/>
              </a:ext>
            </a:extLst>
          </p:cNvPr>
          <p:cNvSpPr>
            <a:spLocks noGrp="1"/>
          </p:cNvSpPr>
          <p:nvPr>
            <p:ph type="sldNum" sz="quarter" idx="11"/>
          </p:nvPr>
        </p:nvSpPr>
        <p:spPr/>
        <p:txBody>
          <a:bodyPr/>
          <a:lstStyle/>
          <a:p>
            <a:fld id="{A3FDC6D7-55FA-E04E-9C93-5B0D56E47450}" type="slidenum">
              <a:rPr lang="sv-SE" smtClean="0"/>
              <a:pPr/>
              <a:t>27</a:t>
            </a:fld>
            <a:endParaRPr lang="sv-SE" dirty="0"/>
          </a:p>
        </p:txBody>
      </p:sp>
    </p:spTree>
    <p:extLst>
      <p:ext uri="{BB962C8B-B14F-4D97-AF65-F5344CB8AC3E}">
        <p14:creationId xmlns:p14="http://schemas.microsoft.com/office/powerpoint/2010/main" val="367732139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9E89193-3A2B-48F4-6E4E-D319B7C607F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211427" cy="6871496"/>
          </a:xfrm>
          <a:prstGeom prst="rect">
            <a:avLst/>
          </a:prstGeom>
        </p:spPr>
      </p:pic>
      <p:sp>
        <p:nvSpPr>
          <p:cNvPr id="8" name="Rektangel 7">
            <a:extLst>
              <a:ext uri="{FF2B5EF4-FFF2-40B4-BE49-F238E27FC236}">
                <a16:creationId xmlns:a16="http://schemas.microsoft.com/office/drawing/2014/main" id="{11F275CF-D8B9-52B6-95F3-5F6177C99858}"/>
              </a:ext>
            </a:extLst>
          </p:cNvPr>
          <p:cNvSpPr/>
          <p:nvPr/>
        </p:nvSpPr>
        <p:spPr>
          <a:xfrm>
            <a:off x="0" y="3712191"/>
            <a:ext cx="12211427" cy="3155893"/>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30858B83-C844-6ADA-4C6E-5719A3AD232F}"/>
              </a:ext>
            </a:extLst>
          </p:cNvPr>
          <p:cNvSpPr txBox="1">
            <a:spLocks/>
          </p:cNvSpPr>
          <p:nvPr/>
        </p:nvSpPr>
        <p:spPr>
          <a:xfrm>
            <a:off x="526232" y="4136831"/>
            <a:ext cx="8875038" cy="1821973"/>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sv-SE" sz="5400" dirty="0">
                <a:solidFill>
                  <a:schemeClr val="bg1"/>
                </a:solidFill>
                <a:latin typeface="Arial" panose="020B0604020202020204" pitchFamily="34" charset="0"/>
                <a:cs typeface="Arial" panose="020B0604020202020204" pitchFamily="34" charset="0"/>
              </a:rPr>
              <a:t>Upphovsrätt, kopiering</a:t>
            </a:r>
            <a:br>
              <a:rPr lang="sv-SE" sz="5400" dirty="0">
                <a:solidFill>
                  <a:schemeClr val="bg1"/>
                </a:solidFill>
                <a:latin typeface="Arial" panose="020B0604020202020204" pitchFamily="34" charset="0"/>
                <a:cs typeface="Arial" panose="020B0604020202020204" pitchFamily="34" charset="0"/>
              </a:rPr>
            </a:br>
            <a:r>
              <a:rPr lang="sv-SE" sz="5400" dirty="0">
                <a:solidFill>
                  <a:schemeClr val="bg1"/>
                </a:solidFill>
                <a:latin typeface="Arial" panose="020B0604020202020204" pitchFamily="34" charset="0"/>
                <a:cs typeface="Arial" panose="020B0604020202020204" pitchFamily="34" charset="0"/>
              </a:rPr>
              <a:t>och delning i skolan</a:t>
            </a:r>
          </a:p>
        </p:txBody>
      </p:sp>
      <p:pic>
        <p:nvPicPr>
          <p:cNvPr id="13" name="Bild 12">
            <a:extLst>
              <a:ext uri="{FF2B5EF4-FFF2-40B4-BE49-F238E27FC236}">
                <a16:creationId xmlns:a16="http://schemas.microsoft.com/office/drawing/2014/main" id="{14790070-91EB-E460-6DBF-BA673390DA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5364" y="719865"/>
            <a:ext cx="3313272" cy="4176449"/>
          </a:xfrm>
          <a:prstGeom prst="rect">
            <a:avLst/>
          </a:prstGeom>
        </p:spPr>
      </p:pic>
      <p:sp>
        <p:nvSpPr>
          <p:cNvPr id="12" name="Platshållare för datum 1">
            <a:extLst>
              <a:ext uri="{FF2B5EF4-FFF2-40B4-BE49-F238E27FC236}">
                <a16:creationId xmlns:a16="http://schemas.microsoft.com/office/drawing/2014/main" id="{BFC61921-CFE2-200F-9F73-AA55C061EF00}"/>
              </a:ext>
            </a:extLst>
          </p:cNvPr>
          <p:cNvSpPr txBox="1">
            <a:spLocks/>
          </p:cNvSpPr>
          <p:nvPr/>
        </p:nvSpPr>
        <p:spPr>
          <a:xfrm>
            <a:off x="729535" y="6355306"/>
            <a:ext cx="658977" cy="365125"/>
          </a:xfrm>
          <a:prstGeom prst="rect">
            <a:avLst/>
          </a:prstGeom>
        </p:spPr>
        <p:txBody>
          <a:bodyPr vert="horz" lIns="0" tIns="45720" rIns="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736908-796E-0E40-9AEC-A0168606F10B}" type="datetime1">
              <a:rPr lang="sv-SE" smtClean="0">
                <a:solidFill>
                  <a:schemeClr val="bg1"/>
                </a:solidFill>
              </a:rPr>
              <a:pPr/>
              <a:t>2026-03-26</a:t>
            </a:fld>
            <a:endParaRPr lang="sv-SE" dirty="0">
              <a:solidFill>
                <a:schemeClr val="bg1"/>
              </a:solidFill>
            </a:endParaRPr>
          </a:p>
        </p:txBody>
      </p:sp>
      <p:sp>
        <p:nvSpPr>
          <p:cNvPr id="16" name="Platshållare för bildnummer 2">
            <a:extLst>
              <a:ext uri="{FF2B5EF4-FFF2-40B4-BE49-F238E27FC236}">
                <a16:creationId xmlns:a16="http://schemas.microsoft.com/office/drawing/2014/main" id="{FD64C9F9-68DB-8F93-EFA3-114C8DD0E560}"/>
              </a:ext>
            </a:extLst>
          </p:cNvPr>
          <p:cNvSpPr txBox="1">
            <a:spLocks/>
          </p:cNvSpPr>
          <p:nvPr/>
        </p:nvSpPr>
        <p:spPr>
          <a:xfrm>
            <a:off x="334513" y="6355307"/>
            <a:ext cx="383438" cy="365125"/>
          </a:xfrm>
          <a:prstGeom prst="rect">
            <a:avLst/>
          </a:prstGeom>
        </p:spPr>
        <p:txBody>
          <a:bodyPr vert="horz" lIns="0" tIns="45720" rIns="91440" bIns="45720" rtlCol="0" anchor="ctr"/>
          <a:lstStyle>
            <a:defPPr>
              <a:defRPr lang="sv-SE"/>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FDC6D7-55FA-E04E-9C93-5B0D56E47450}" type="slidenum">
              <a:rPr lang="sv-SE" smtClean="0">
                <a:solidFill>
                  <a:schemeClr val="bg1"/>
                </a:solidFill>
              </a:rPr>
              <a:pPr/>
              <a:t>3</a:t>
            </a:fld>
            <a:endParaRPr lang="sv-SE" dirty="0">
              <a:solidFill>
                <a:schemeClr val="bg1"/>
              </a:solidFill>
            </a:endParaRPr>
          </a:p>
        </p:txBody>
      </p:sp>
      <p:pic>
        <p:nvPicPr>
          <p:cNvPr id="3" name="Bildobjekt 9">
            <a:extLst>
              <a:ext uri="{FF2B5EF4-FFF2-40B4-BE49-F238E27FC236}">
                <a16:creationId xmlns:a16="http://schemas.microsoft.com/office/drawing/2014/main" id="{71CF5278-6FE1-58B1-0790-F945B81E632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a:effectLst>
            <a:outerShdw blurRad="368108" dist="38100" dir="2700000" algn="tl" rotWithShape="0">
              <a:prstClr val="black"/>
            </a:outerShdw>
          </a:effectLst>
        </p:spPr>
      </p:pic>
      <p:sp>
        <p:nvSpPr>
          <p:cNvPr id="17" name="textruta 16">
            <a:extLst>
              <a:ext uri="{FF2B5EF4-FFF2-40B4-BE49-F238E27FC236}">
                <a16:creationId xmlns:a16="http://schemas.microsoft.com/office/drawing/2014/main" id="{DEBDC913-29A4-F33C-E61D-CCB7F37E2DC9}"/>
              </a:ext>
            </a:extLst>
          </p:cNvPr>
          <p:cNvSpPr txBox="1"/>
          <p:nvPr/>
        </p:nvSpPr>
        <p:spPr>
          <a:xfrm>
            <a:off x="10062000" y="100584"/>
            <a:ext cx="1927952" cy="230832"/>
          </a:xfrm>
          <a:prstGeom prst="rect">
            <a:avLst/>
          </a:prstGeom>
          <a:noFill/>
        </p:spPr>
        <p:txBody>
          <a:bodyPr wrap="square" rtlCol="0">
            <a:spAutoFit/>
          </a:bodyPr>
          <a:lstStyle/>
          <a:p>
            <a:pPr algn="r"/>
            <a:r>
              <a:rPr lang="sv-SE" sz="900" dirty="0">
                <a:solidFill>
                  <a:schemeClr val="bg1"/>
                </a:solidFill>
              </a:rPr>
              <a:t>Foto: </a:t>
            </a:r>
            <a:r>
              <a:rPr lang="sv-SE" sz="900" dirty="0" err="1">
                <a:solidFill>
                  <a:schemeClr val="bg1"/>
                </a:solidFill>
              </a:rPr>
              <a:t>Johnér</a:t>
            </a:r>
            <a:r>
              <a:rPr lang="sv-SE" sz="900" dirty="0">
                <a:solidFill>
                  <a:schemeClr val="bg1"/>
                </a:solidFill>
              </a:rPr>
              <a:t>/Lena </a:t>
            </a:r>
            <a:r>
              <a:rPr lang="sv-SE" sz="900" dirty="0" err="1">
                <a:solidFill>
                  <a:schemeClr val="bg1"/>
                </a:solidFill>
              </a:rPr>
              <a:t>Granefelt</a:t>
            </a:r>
            <a:endParaRPr lang="sv-SE" sz="900" dirty="0">
              <a:solidFill>
                <a:schemeClr val="bg1"/>
              </a:solidFill>
            </a:endParaRPr>
          </a:p>
        </p:txBody>
      </p:sp>
    </p:spTree>
    <p:extLst>
      <p:ext uri="{BB962C8B-B14F-4D97-AF65-F5344CB8AC3E}">
        <p14:creationId xmlns:p14="http://schemas.microsoft.com/office/powerpoint/2010/main" val="342520005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2">
            <a:extLst>
              <a:ext uri="{FF2B5EF4-FFF2-40B4-BE49-F238E27FC236}">
                <a16:creationId xmlns:a16="http://schemas.microsoft.com/office/drawing/2014/main" id="{9B2AE976-9F69-2273-94AC-BCD4C838F8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5"/>
            <a:ext cx="6096001" cy="6858005"/>
          </a:xfrm>
          <a:prstGeom prst="rect">
            <a:avLst/>
          </a:prstGeom>
          <a:solidFill>
            <a:schemeClr val="bg2"/>
          </a:solidFill>
        </p:spPr>
      </p:pic>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p:txBody>
          <a:bodyPr/>
          <a:lstStyle/>
          <a:p>
            <a:r>
              <a:rPr lang="sv-SE" dirty="0">
                <a:solidFill>
                  <a:schemeClr val="tx2"/>
                </a:solidFill>
              </a:rPr>
              <a:t>I och med att en person skapar ett verk så har hen </a:t>
            </a:r>
            <a:r>
              <a:rPr lang="sv-SE" dirty="0"/>
              <a:t>automatiskt upphovsrätt</a:t>
            </a:r>
            <a:r>
              <a:rPr lang="sv-SE" dirty="0">
                <a:solidFill>
                  <a:schemeClr val="tx2"/>
                </a:solidFill>
              </a:rPr>
              <a:t> </a:t>
            </a:r>
            <a:br>
              <a:rPr lang="sv-SE" dirty="0">
                <a:solidFill>
                  <a:schemeClr val="tx2"/>
                </a:solidFill>
              </a:rPr>
            </a:br>
            <a:r>
              <a:rPr lang="sv-SE" dirty="0">
                <a:solidFill>
                  <a:schemeClr val="tx2"/>
                </a:solidFill>
              </a:rPr>
              <a:t>till det verket.</a:t>
            </a:r>
          </a:p>
        </p:txBody>
      </p:sp>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4</a:t>
            </a:fld>
            <a:endParaRPr lang="sv-SE" dirty="0"/>
          </a:p>
        </p:txBody>
      </p:sp>
      <p:sp>
        <p:nvSpPr>
          <p:cNvPr id="3" name="Rektangel 2">
            <a:extLst>
              <a:ext uri="{FF2B5EF4-FFF2-40B4-BE49-F238E27FC236}">
                <a16:creationId xmlns:a16="http://schemas.microsoft.com/office/drawing/2014/main" id="{7D941867-EAA6-3F5A-FA91-6FB0B7AD0B61}"/>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9">
            <a:extLst>
              <a:ext uri="{FF2B5EF4-FFF2-40B4-BE49-F238E27FC236}">
                <a16:creationId xmlns:a16="http://schemas.microsoft.com/office/drawing/2014/main" id="{919041A0-4639-F519-1054-69D8311C46A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p:spPr>
      </p:pic>
      <p:pic>
        <p:nvPicPr>
          <p:cNvPr id="9" name="Bildobjekt 8">
            <a:extLst>
              <a:ext uri="{FF2B5EF4-FFF2-40B4-BE49-F238E27FC236}">
                <a16:creationId xmlns:a16="http://schemas.microsoft.com/office/drawing/2014/main" id="{60107220-F5F7-A16A-5A0B-5F737BA235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8576" y="181490"/>
            <a:ext cx="2081284" cy="2081284"/>
          </a:xfrm>
          <a:prstGeom prst="rect">
            <a:avLst/>
          </a:prstGeom>
        </p:spPr>
      </p:pic>
      <p:sp>
        <p:nvSpPr>
          <p:cNvPr id="12" name="textruta 11">
            <a:extLst>
              <a:ext uri="{FF2B5EF4-FFF2-40B4-BE49-F238E27FC236}">
                <a16:creationId xmlns:a16="http://schemas.microsoft.com/office/drawing/2014/main" id="{3C0356F9-2A52-B332-2CDF-8D61107119DC}"/>
              </a:ext>
            </a:extLst>
          </p:cNvPr>
          <p:cNvSpPr txBox="1"/>
          <p:nvPr/>
        </p:nvSpPr>
        <p:spPr>
          <a:xfrm rot="16200000">
            <a:off x="5319403" y="5536464"/>
            <a:ext cx="1995628" cy="215444"/>
          </a:xfrm>
          <a:prstGeom prst="rect">
            <a:avLst/>
          </a:prstGeom>
          <a:noFill/>
        </p:spPr>
        <p:txBody>
          <a:bodyPr wrap="square" rtlCol="0">
            <a:spAutoFit/>
          </a:bodyPr>
          <a:lstStyle/>
          <a:p>
            <a:pPr algn="r"/>
            <a:r>
              <a:rPr lang="sv-SE" sz="800" dirty="0">
                <a:solidFill>
                  <a:schemeClr val="bg1">
                    <a:lumMod val="85000"/>
                  </a:schemeClr>
                </a:solidFill>
              </a:rPr>
              <a:t>Foto: Bruce Mars/</a:t>
            </a:r>
            <a:r>
              <a:rPr lang="sv-SE" sz="800" dirty="0" err="1">
                <a:solidFill>
                  <a:schemeClr val="bg1">
                    <a:lumMod val="85000"/>
                  </a:schemeClr>
                </a:solidFill>
              </a:rPr>
              <a:t>Unsplash</a:t>
            </a:r>
            <a:r>
              <a:rPr lang="sv-SE" sz="800" dirty="0">
                <a:solidFill>
                  <a:schemeClr val="bg1">
                    <a:lumMod val="85000"/>
                  </a:schemeClr>
                </a:solidFill>
              </a:rPr>
              <a:t> </a:t>
            </a:r>
          </a:p>
        </p:txBody>
      </p:sp>
    </p:spTree>
    <p:extLst>
      <p:ext uri="{BB962C8B-B14F-4D97-AF65-F5344CB8AC3E}">
        <p14:creationId xmlns:p14="http://schemas.microsoft.com/office/powerpoint/2010/main" val="401274857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24EE9-C142-1746-A1BD-F7CBDF8AD180}"/>
              </a:ext>
            </a:extLst>
          </p:cNvPr>
          <p:cNvSpPr>
            <a:spLocks noGrp="1"/>
          </p:cNvSpPr>
          <p:nvPr>
            <p:ph type="ctrTitle"/>
          </p:nvPr>
        </p:nvSpPr>
        <p:spPr>
          <a:xfrm>
            <a:off x="728388" y="1409888"/>
            <a:ext cx="10643874" cy="2709134"/>
          </a:xfrm>
        </p:spPr>
        <p:txBody>
          <a:bodyPr/>
          <a:lstStyle/>
          <a:p>
            <a:r>
              <a:rPr lang="sv-SE" dirty="0"/>
              <a:t>Ett verk måste ha ”verkshöjd”</a:t>
            </a:r>
          </a:p>
        </p:txBody>
      </p:sp>
      <p:sp>
        <p:nvSpPr>
          <p:cNvPr id="4" name="Platshållare för datum 3">
            <a:extLst>
              <a:ext uri="{FF2B5EF4-FFF2-40B4-BE49-F238E27FC236}">
                <a16:creationId xmlns:a16="http://schemas.microsoft.com/office/drawing/2014/main" id="{C063F3D7-F6DE-DA4F-9AA1-0B2EE1DA0A26}"/>
              </a:ext>
            </a:extLst>
          </p:cNvPr>
          <p:cNvSpPr>
            <a:spLocks noGrp="1"/>
          </p:cNvSpPr>
          <p:nvPr>
            <p:ph type="dt" sz="half" idx="10"/>
          </p:nvPr>
        </p:nvSpPr>
        <p:spPr/>
        <p:txBody>
          <a:bodyPr/>
          <a:lstStyle/>
          <a:p>
            <a:fld id="{3E5454D1-BEAB-1E46-AE42-98ADF20448A9}" type="datetime1">
              <a:rPr lang="sv-SE" smtClean="0"/>
              <a:t>2026-03-26</a:t>
            </a:fld>
            <a:endParaRPr lang="sv-SE" dirty="0"/>
          </a:p>
        </p:txBody>
      </p:sp>
      <p:sp>
        <p:nvSpPr>
          <p:cNvPr id="5" name="Platshållare för bildnummer 4">
            <a:extLst>
              <a:ext uri="{FF2B5EF4-FFF2-40B4-BE49-F238E27FC236}">
                <a16:creationId xmlns:a16="http://schemas.microsoft.com/office/drawing/2014/main" id="{9EFF322F-2671-BA4C-A029-D0DAC48BC771}"/>
              </a:ext>
            </a:extLst>
          </p:cNvPr>
          <p:cNvSpPr>
            <a:spLocks noGrp="1"/>
          </p:cNvSpPr>
          <p:nvPr>
            <p:ph type="sldNum" sz="quarter" idx="11"/>
          </p:nvPr>
        </p:nvSpPr>
        <p:spPr/>
        <p:txBody>
          <a:bodyPr/>
          <a:lstStyle/>
          <a:p>
            <a:fld id="{A3FDC6D7-55FA-E04E-9C93-5B0D56E47450}" type="slidenum">
              <a:rPr lang="sv-SE" smtClean="0"/>
              <a:pPr/>
              <a:t>5</a:t>
            </a:fld>
            <a:endParaRPr lang="sv-SE" dirty="0"/>
          </a:p>
        </p:txBody>
      </p:sp>
    </p:spTree>
    <p:extLst>
      <p:ext uri="{BB962C8B-B14F-4D97-AF65-F5344CB8AC3E}">
        <p14:creationId xmlns:p14="http://schemas.microsoft.com/office/powerpoint/2010/main" val="313415324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CEB6AEB-6D96-FAD0-ED10-C718A26261A8}"/>
              </a:ext>
            </a:extLst>
          </p:cNvPr>
          <p:cNvSpPr>
            <a:spLocks noGrp="1"/>
          </p:cNvSpPr>
          <p:nvPr>
            <p:ph type="dt" sz="half" idx="10"/>
          </p:nvPr>
        </p:nvSpPr>
        <p:spPr/>
        <p:txBody>
          <a:bodyPr/>
          <a:lstStyle/>
          <a:p>
            <a:fld id="{FCAF7794-AF20-304C-BFAC-32F5EB2993E6}" type="datetime1">
              <a:rPr lang="sv-SE" smtClean="0"/>
              <a:t>2026-03-26</a:t>
            </a:fld>
            <a:endParaRPr lang="sv-SE" dirty="0"/>
          </a:p>
        </p:txBody>
      </p:sp>
      <p:sp>
        <p:nvSpPr>
          <p:cNvPr id="5" name="Platshållare för bildnummer 4">
            <a:extLst>
              <a:ext uri="{FF2B5EF4-FFF2-40B4-BE49-F238E27FC236}">
                <a16:creationId xmlns:a16="http://schemas.microsoft.com/office/drawing/2014/main" id="{3CD66160-FDEF-A93C-E804-CE194CFB528E}"/>
              </a:ext>
            </a:extLst>
          </p:cNvPr>
          <p:cNvSpPr>
            <a:spLocks noGrp="1"/>
          </p:cNvSpPr>
          <p:nvPr>
            <p:ph type="sldNum" sz="quarter" idx="11"/>
          </p:nvPr>
        </p:nvSpPr>
        <p:spPr/>
        <p:txBody>
          <a:bodyPr/>
          <a:lstStyle/>
          <a:p>
            <a:fld id="{A3FDC6D7-55FA-E04E-9C93-5B0D56E47450}" type="slidenum">
              <a:rPr lang="sv-SE" smtClean="0"/>
              <a:pPr/>
              <a:t>6</a:t>
            </a:fld>
            <a:endParaRPr lang="sv-SE" dirty="0"/>
          </a:p>
        </p:txBody>
      </p:sp>
      <p:sp>
        <p:nvSpPr>
          <p:cNvPr id="6" name="Rubrik 5">
            <a:extLst>
              <a:ext uri="{FF2B5EF4-FFF2-40B4-BE49-F238E27FC236}">
                <a16:creationId xmlns:a16="http://schemas.microsoft.com/office/drawing/2014/main" id="{0A353283-392C-5436-DE39-A708B37200B7}"/>
              </a:ext>
            </a:extLst>
          </p:cNvPr>
          <p:cNvSpPr>
            <a:spLocks noGrp="1"/>
          </p:cNvSpPr>
          <p:nvPr>
            <p:ph type="title"/>
          </p:nvPr>
        </p:nvSpPr>
        <p:spPr>
          <a:xfrm>
            <a:off x="770230" y="644904"/>
            <a:ext cx="10651539" cy="1325563"/>
          </a:xfrm>
        </p:spPr>
        <p:txBody>
          <a:bodyPr>
            <a:noAutofit/>
          </a:bodyPr>
          <a:lstStyle/>
          <a:p>
            <a:pPr algn="ctr"/>
            <a:r>
              <a:rPr lang="sv-SE" dirty="0">
                <a:solidFill>
                  <a:schemeClr val="tx2"/>
                </a:solidFill>
              </a:rPr>
              <a:t>Det innebär att det ska vara</a:t>
            </a:r>
            <a:br>
              <a:rPr lang="sv-SE" dirty="0"/>
            </a:br>
            <a:r>
              <a:rPr lang="sv-SE" dirty="0"/>
              <a:t>tillräckligt originellt</a:t>
            </a:r>
          </a:p>
        </p:txBody>
      </p:sp>
      <p:pic>
        <p:nvPicPr>
          <p:cNvPr id="13" name="Platshållare för innehåll 12">
            <a:extLst>
              <a:ext uri="{FF2B5EF4-FFF2-40B4-BE49-F238E27FC236}">
                <a16:creationId xmlns:a16="http://schemas.microsoft.com/office/drawing/2014/main" id="{923BD370-576D-3FB7-9824-9A3CE935144D}"/>
              </a:ext>
            </a:extLst>
          </p:cNvPr>
          <p:cNvPicPr>
            <a:picLocks noGrp="1" noChangeAspect="1"/>
          </p:cNvPicPr>
          <p:nvPr>
            <p:ph idx="1"/>
          </p:nvPr>
        </p:nvPicPr>
        <p:blipFill rotWithShape="1">
          <a:blip>
            <a:extLst>
              <a:ext uri="{96DAC541-7B7A-43D3-8B79-37D633B846F1}">
                <asvg:svgBlip xmlns:asvg="http://schemas.microsoft.com/office/drawing/2016/SVG/main" r:embed="rId3"/>
              </a:ext>
            </a:extLst>
          </a:blip>
          <a:srcRect l="3308" t="28268" r="2729" b="10325"/>
          <a:stretch/>
        </p:blipFill>
        <p:spPr>
          <a:xfrm>
            <a:off x="1117337" y="2167984"/>
            <a:ext cx="10185262" cy="3744145"/>
          </a:xfrm>
        </p:spPr>
      </p:pic>
    </p:spTree>
    <p:extLst>
      <p:ext uri="{BB962C8B-B14F-4D97-AF65-F5344CB8AC3E}">
        <p14:creationId xmlns:p14="http://schemas.microsoft.com/office/powerpoint/2010/main" val="49265321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2EB9A5C7-D25D-E543-8585-3204CDA785EC}"/>
              </a:ext>
            </a:extLst>
          </p:cNvPr>
          <p:cNvSpPr>
            <a:spLocks noGrp="1"/>
          </p:cNvSpPr>
          <p:nvPr>
            <p:ph type="dt" sz="half" idx="10"/>
          </p:nvPr>
        </p:nvSpPr>
        <p:spPr/>
        <p:txBody>
          <a:bodyPr/>
          <a:lstStyle/>
          <a:p>
            <a:fld id="{CF8C71BB-0E34-5341-8073-439F36E6ABB1}" type="datetime1">
              <a:rPr lang="sv-SE" smtClean="0"/>
              <a:t>2026-03-26</a:t>
            </a:fld>
            <a:endParaRPr lang="sv-SE" dirty="0"/>
          </a:p>
        </p:txBody>
      </p:sp>
      <p:sp>
        <p:nvSpPr>
          <p:cNvPr id="9" name="Platshållare för bildnummer 8">
            <a:extLst>
              <a:ext uri="{FF2B5EF4-FFF2-40B4-BE49-F238E27FC236}">
                <a16:creationId xmlns:a16="http://schemas.microsoft.com/office/drawing/2014/main" id="{683A0091-F9E5-334B-9B14-D3747FDE0C80}"/>
              </a:ext>
            </a:extLst>
          </p:cNvPr>
          <p:cNvSpPr>
            <a:spLocks noGrp="1"/>
          </p:cNvSpPr>
          <p:nvPr>
            <p:ph type="sldNum" sz="quarter" idx="11"/>
          </p:nvPr>
        </p:nvSpPr>
        <p:spPr/>
        <p:txBody>
          <a:bodyPr/>
          <a:lstStyle/>
          <a:p>
            <a:fld id="{A3FDC6D7-55FA-E04E-9C93-5B0D56E47450}" type="slidenum">
              <a:rPr lang="sv-SE" smtClean="0"/>
              <a:pPr/>
              <a:t>7</a:t>
            </a:fld>
            <a:endParaRPr lang="sv-SE" dirty="0"/>
          </a:p>
        </p:txBody>
      </p:sp>
      <p:sp>
        <p:nvSpPr>
          <p:cNvPr id="7" name="Rubrik 6">
            <a:extLst>
              <a:ext uri="{FF2B5EF4-FFF2-40B4-BE49-F238E27FC236}">
                <a16:creationId xmlns:a16="http://schemas.microsoft.com/office/drawing/2014/main" id="{DC33CFDF-8C90-F14D-B082-BB1633A4D41A}"/>
              </a:ext>
            </a:extLst>
          </p:cNvPr>
          <p:cNvSpPr>
            <a:spLocks noGrp="1"/>
          </p:cNvSpPr>
          <p:nvPr>
            <p:ph type="title"/>
          </p:nvPr>
        </p:nvSpPr>
        <p:spPr>
          <a:xfrm>
            <a:off x="713845" y="564699"/>
            <a:ext cx="10651539" cy="1333184"/>
          </a:xfrm>
        </p:spPr>
        <p:txBody>
          <a:bodyPr>
            <a:noAutofit/>
          </a:bodyPr>
          <a:lstStyle/>
          <a:p>
            <a:pPr algn="ctr"/>
            <a:r>
              <a:rPr lang="sv-SE" dirty="0"/>
              <a:t>Vad händer med upphovsrätten när </a:t>
            </a:r>
            <a:br>
              <a:rPr lang="sv-SE" dirty="0"/>
            </a:br>
            <a:r>
              <a:rPr lang="sv-SE" dirty="0"/>
              <a:t>du använder artificiell intelligens?</a:t>
            </a:r>
          </a:p>
        </p:txBody>
      </p:sp>
      <p:sp>
        <p:nvSpPr>
          <p:cNvPr id="12" name="textruta 11">
            <a:extLst>
              <a:ext uri="{FF2B5EF4-FFF2-40B4-BE49-F238E27FC236}">
                <a16:creationId xmlns:a16="http://schemas.microsoft.com/office/drawing/2014/main" id="{3FC91D3C-EE7A-0DF6-8D53-449C5788E471}"/>
              </a:ext>
            </a:extLst>
          </p:cNvPr>
          <p:cNvSpPr txBox="1"/>
          <p:nvPr/>
        </p:nvSpPr>
        <p:spPr>
          <a:xfrm>
            <a:off x="1043333" y="2400832"/>
            <a:ext cx="4681903" cy="3046988"/>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Material som helt och hållet är skapat av AI kan inte skyddas av upphovsrätten.</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Om det inte skyddas av upphovsrätten får materialet användas av vem som helst.</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I vissa fall kan dina instruktioner till AI-verktyg ge upphovsrättsskydd.</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Skolkopieringsavtalet medger inte uppladdning av upphovsrättsskyddat material i AI-verktyg.</a:t>
            </a:r>
          </a:p>
          <a:p>
            <a:endParaRPr lang="sv-SE" sz="1600" dirty="0">
              <a:latin typeface="Arial" panose="020B0604020202020204" pitchFamily="34" charset="0"/>
              <a:cs typeface="Arial" panose="020B0604020202020204" pitchFamily="34" charset="0"/>
            </a:endParaRPr>
          </a:p>
        </p:txBody>
      </p:sp>
      <p:sp>
        <p:nvSpPr>
          <p:cNvPr id="3" name="Ellips 2">
            <a:extLst>
              <a:ext uri="{FF2B5EF4-FFF2-40B4-BE49-F238E27FC236}">
                <a16:creationId xmlns:a16="http://schemas.microsoft.com/office/drawing/2014/main" id="{C9833FE0-3C94-D267-3BE4-F26A84D567E1}"/>
              </a:ext>
            </a:extLst>
          </p:cNvPr>
          <p:cNvSpPr/>
          <p:nvPr/>
        </p:nvSpPr>
        <p:spPr>
          <a:xfrm>
            <a:off x="6564573" y="2042703"/>
            <a:ext cx="4060210" cy="406021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bild som visar svart, mörker&#10;&#10;Automatiskt genererad beskrivning">
            <a:extLst>
              <a:ext uri="{FF2B5EF4-FFF2-40B4-BE49-F238E27FC236}">
                <a16:creationId xmlns:a16="http://schemas.microsoft.com/office/drawing/2014/main" id="{7887A6C5-31B8-2135-0978-5D5D1EFE0EF1}"/>
              </a:ext>
            </a:extLst>
          </p:cNvPr>
          <p:cNvPicPr>
            <a:picLocks noChangeAspect="1"/>
          </p:cNvPicPr>
          <p:nvPr/>
        </p:nvPicPr>
        <p:blipFill>
          <a:blip r:embed="rId3"/>
          <a:stretch>
            <a:fillRect/>
          </a:stretch>
        </p:blipFill>
        <p:spPr>
          <a:xfrm>
            <a:off x="6946336" y="3046074"/>
            <a:ext cx="3997284" cy="2053467"/>
          </a:xfrm>
          <a:prstGeom prst="rect">
            <a:avLst/>
          </a:prstGeom>
        </p:spPr>
      </p:pic>
    </p:spTree>
    <p:extLst>
      <p:ext uri="{BB962C8B-B14F-4D97-AF65-F5344CB8AC3E}">
        <p14:creationId xmlns:p14="http://schemas.microsoft.com/office/powerpoint/2010/main" val="136354043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8</a:t>
            </a:fld>
            <a:endParaRPr lang="sv-SE" dirty="0"/>
          </a:p>
        </p:txBody>
      </p:sp>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a:xfrm>
            <a:off x="701999" y="477371"/>
            <a:ext cx="4727839" cy="5564984"/>
          </a:xfrm>
        </p:spPr>
        <p:txBody>
          <a:bodyPr>
            <a:normAutofit/>
          </a:bodyPr>
          <a:lstStyle/>
          <a:p>
            <a:r>
              <a:rPr lang="sv-SE" sz="3600" dirty="0"/>
              <a:t>Huvudregeln är att man måste be om förhandstillstånd</a:t>
            </a:r>
            <a:br>
              <a:rPr lang="sv-SE" sz="3600" dirty="0"/>
            </a:br>
            <a:r>
              <a:rPr lang="sv-SE" sz="3600" dirty="0">
                <a:solidFill>
                  <a:schemeClr val="tx2"/>
                </a:solidFill>
              </a:rPr>
              <a:t>om man vill använda någon annans verk. Denne kan då säga</a:t>
            </a:r>
            <a:br>
              <a:rPr lang="sv-SE" sz="3600" dirty="0">
                <a:solidFill>
                  <a:schemeClr val="tx2"/>
                </a:solidFill>
              </a:rPr>
            </a:br>
            <a:r>
              <a:rPr lang="sv-SE" sz="3600" dirty="0">
                <a:solidFill>
                  <a:schemeClr val="tx2"/>
                </a:solidFill>
              </a:rPr>
              <a:t>ja eller nej, samt begära ersättning</a:t>
            </a:r>
            <a:br>
              <a:rPr lang="sv-SE" sz="3600" dirty="0">
                <a:solidFill>
                  <a:schemeClr val="tx2"/>
                </a:solidFill>
              </a:rPr>
            </a:br>
            <a:r>
              <a:rPr lang="sv-SE" sz="3600" dirty="0">
                <a:solidFill>
                  <a:schemeClr val="tx2"/>
                </a:solidFill>
              </a:rPr>
              <a:t>för användandet.</a:t>
            </a:r>
          </a:p>
        </p:txBody>
      </p:sp>
      <p:pic>
        <p:nvPicPr>
          <p:cNvPr id="13" name="Platshållare för bild 12">
            <a:extLst>
              <a:ext uri="{FF2B5EF4-FFF2-40B4-BE49-F238E27FC236}">
                <a16:creationId xmlns:a16="http://schemas.microsoft.com/office/drawing/2014/main" id="{8E9B1904-768B-6DD2-40EF-49B3F74797CB}"/>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Rektangel 2">
            <a:extLst>
              <a:ext uri="{FF2B5EF4-FFF2-40B4-BE49-F238E27FC236}">
                <a16:creationId xmlns:a16="http://schemas.microsoft.com/office/drawing/2014/main" id="{7D941867-EAA6-3F5A-FA91-6FB0B7AD0B61}"/>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9">
            <a:extLst>
              <a:ext uri="{FF2B5EF4-FFF2-40B4-BE49-F238E27FC236}">
                <a16:creationId xmlns:a16="http://schemas.microsoft.com/office/drawing/2014/main" id="{919041A0-4639-F519-1054-69D8311C46A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p:spPr>
      </p:pic>
      <p:pic>
        <p:nvPicPr>
          <p:cNvPr id="9" name="Bildobjekt 8">
            <a:extLst>
              <a:ext uri="{FF2B5EF4-FFF2-40B4-BE49-F238E27FC236}">
                <a16:creationId xmlns:a16="http://schemas.microsoft.com/office/drawing/2014/main" id="{60107220-F5F7-A16A-5A0B-5F737BA235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5715" y="3738911"/>
            <a:ext cx="2081284" cy="2081284"/>
          </a:xfrm>
          <a:prstGeom prst="rect">
            <a:avLst/>
          </a:prstGeom>
        </p:spPr>
      </p:pic>
      <p:sp>
        <p:nvSpPr>
          <p:cNvPr id="7" name="textruta 6">
            <a:extLst>
              <a:ext uri="{FF2B5EF4-FFF2-40B4-BE49-F238E27FC236}">
                <a16:creationId xmlns:a16="http://schemas.microsoft.com/office/drawing/2014/main" id="{070E0B20-0FD0-CCD4-6A1F-A5326CF8C879}"/>
              </a:ext>
            </a:extLst>
          </p:cNvPr>
          <p:cNvSpPr txBox="1"/>
          <p:nvPr/>
        </p:nvSpPr>
        <p:spPr>
          <a:xfrm>
            <a:off x="10072082" y="100584"/>
            <a:ext cx="1927952" cy="230832"/>
          </a:xfrm>
          <a:prstGeom prst="rect">
            <a:avLst/>
          </a:prstGeom>
          <a:noFill/>
        </p:spPr>
        <p:txBody>
          <a:bodyPr wrap="square" rtlCol="0">
            <a:spAutoFit/>
          </a:bodyPr>
          <a:lstStyle/>
          <a:p>
            <a:pPr algn="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Jonathan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Borba</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endPar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ndParaRPr>
          </a:p>
        </p:txBody>
      </p:sp>
    </p:spTree>
    <p:extLst>
      <p:ext uri="{BB962C8B-B14F-4D97-AF65-F5344CB8AC3E}">
        <p14:creationId xmlns:p14="http://schemas.microsoft.com/office/powerpoint/2010/main" val="369224905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7">
            <a:extLst>
              <a:ext uri="{FF2B5EF4-FFF2-40B4-BE49-F238E27FC236}">
                <a16:creationId xmlns:a16="http://schemas.microsoft.com/office/drawing/2014/main" id="{906EEA56-DBB0-9B3E-6B53-116A5B44F6C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6096000" y="0"/>
            <a:ext cx="6096000" cy="6858000"/>
          </a:xfrm>
        </p:spPr>
      </p:pic>
      <p:sp>
        <p:nvSpPr>
          <p:cNvPr id="5" name="Rubrik 4">
            <a:extLst>
              <a:ext uri="{FF2B5EF4-FFF2-40B4-BE49-F238E27FC236}">
                <a16:creationId xmlns:a16="http://schemas.microsoft.com/office/drawing/2014/main" id="{89402734-47E9-BF49-A85B-27B38ED1D398}"/>
              </a:ext>
            </a:extLst>
          </p:cNvPr>
          <p:cNvSpPr>
            <a:spLocks noGrp="1"/>
          </p:cNvSpPr>
          <p:nvPr>
            <p:ph type="title"/>
          </p:nvPr>
        </p:nvSpPr>
        <p:spPr>
          <a:xfrm>
            <a:off x="701998" y="477371"/>
            <a:ext cx="5221129" cy="5564984"/>
          </a:xfrm>
        </p:spPr>
        <p:txBody>
          <a:bodyPr>
            <a:normAutofit/>
          </a:bodyPr>
          <a:lstStyle/>
          <a:p>
            <a:r>
              <a:rPr lang="sv-SE" sz="3600" dirty="0"/>
              <a:t>Upphovsrätten är grunden </a:t>
            </a:r>
            <a:r>
              <a:rPr lang="sv-SE" sz="3600" dirty="0">
                <a:solidFill>
                  <a:schemeClr val="tx2"/>
                </a:solidFill>
              </a:rPr>
              <a:t>för att författare, konstnärer, fotografer, journalister, kompositörer och andra rättighetshavare ska kunna bestämma över, och få betalt för, sitt arbete.</a:t>
            </a:r>
          </a:p>
        </p:txBody>
      </p:sp>
      <p:sp>
        <p:nvSpPr>
          <p:cNvPr id="10" name="Platshållare för datum 9">
            <a:extLst>
              <a:ext uri="{FF2B5EF4-FFF2-40B4-BE49-F238E27FC236}">
                <a16:creationId xmlns:a16="http://schemas.microsoft.com/office/drawing/2014/main" id="{540B752F-A4F2-B243-B743-72439742E1B7}"/>
              </a:ext>
            </a:extLst>
          </p:cNvPr>
          <p:cNvSpPr>
            <a:spLocks noGrp="1"/>
          </p:cNvSpPr>
          <p:nvPr>
            <p:ph type="dt" sz="half" idx="10"/>
          </p:nvPr>
        </p:nvSpPr>
        <p:spPr/>
        <p:txBody>
          <a:bodyPr/>
          <a:lstStyle/>
          <a:p>
            <a:fld id="{69C0DD60-0290-4A44-BB1B-40775B53FD18}" type="datetime1">
              <a:rPr lang="sv-SE" smtClean="0"/>
              <a:t>2026-03-26</a:t>
            </a:fld>
            <a:endParaRPr lang="sv-SE" dirty="0"/>
          </a:p>
        </p:txBody>
      </p:sp>
      <p:sp>
        <p:nvSpPr>
          <p:cNvPr id="11" name="Platshållare för bildnummer 10">
            <a:extLst>
              <a:ext uri="{FF2B5EF4-FFF2-40B4-BE49-F238E27FC236}">
                <a16:creationId xmlns:a16="http://schemas.microsoft.com/office/drawing/2014/main" id="{CF166A3D-7762-CF4B-8459-E94814365CCD}"/>
              </a:ext>
            </a:extLst>
          </p:cNvPr>
          <p:cNvSpPr>
            <a:spLocks noGrp="1"/>
          </p:cNvSpPr>
          <p:nvPr>
            <p:ph type="sldNum" sz="quarter" idx="11"/>
          </p:nvPr>
        </p:nvSpPr>
        <p:spPr/>
        <p:txBody>
          <a:bodyPr/>
          <a:lstStyle/>
          <a:p>
            <a:fld id="{A3FDC6D7-55FA-E04E-9C93-5B0D56E47450}" type="slidenum">
              <a:rPr lang="sv-SE" smtClean="0"/>
              <a:pPr/>
              <a:t>9</a:t>
            </a:fld>
            <a:endParaRPr lang="sv-SE" dirty="0"/>
          </a:p>
        </p:txBody>
      </p:sp>
      <p:sp>
        <p:nvSpPr>
          <p:cNvPr id="3" name="Rektangel 2">
            <a:extLst>
              <a:ext uri="{FF2B5EF4-FFF2-40B4-BE49-F238E27FC236}">
                <a16:creationId xmlns:a16="http://schemas.microsoft.com/office/drawing/2014/main" id="{7D941867-EAA6-3F5A-FA91-6FB0B7AD0B61}"/>
              </a:ext>
            </a:extLst>
          </p:cNvPr>
          <p:cNvSpPr/>
          <p:nvPr/>
        </p:nvSpPr>
        <p:spPr>
          <a:xfrm>
            <a:off x="6096001" y="6028859"/>
            <a:ext cx="6096000" cy="829141"/>
          </a:xfrm>
          <a:prstGeom prst="rect">
            <a:avLst/>
          </a:prstGeom>
          <a:solidFill>
            <a:schemeClr val="tx1">
              <a:alpha val="495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9">
            <a:extLst>
              <a:ext uri="{FF2B5EF4-FFF2-40B4-BE49-F238E27FC236}">
                <a16:creationId xmlns:a16="http://schemas.microsoft.com/office/drawing/2014/main" id="{919041A0-4639-F519-1054-69D8311C46A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062000" y="6156000"/>
            <a:ext cx="1794461" cy="486000"/>
          </a:xfrm>
          <a:prstGeom prst="rect">
            <a:avLst/>
          </a:prstGeom>
        </p:spPr>
      </p:pic>
      <p:pic>
        <p:nvPicPr>
          <p:cNvPr id="9" name="Bildobjekt 8">
            <a:extLst>
              <a:ext uri="{FF2B5EF4-FFF2-40B4-BE49-F238E27FC236}">
                <a16:creationId xmlns:a16="http://schemas.microsoft.com/office/drawing/2014/main" id="{60107220-F5F7-A16A-5A0B-5F737BA235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75177" y="216000"/>
            <a:ext cx="2081284" cy="2081284"/>
          </a:xfrm>
          <a:prstGeom prst="rect">
            <a:avLst/>
          </a:prstGeom>
        </p:spPr>
      </p:pic>
      <p:sp>
        <p:nvSpPr>
          <p:cNvPr id="6" name="textruta 5">
            <a:extLst>
              <a:ext uri="{FF2B5EF4-FFF2-40B4-BE49-F238E27FC236}">
                <a16:creationId xmlns:a16="http://schemas.microsoft.com/office/drawing/2014/main" id="{C1A07D11-F10E-D47E-4B41-6E61584268F0}"/>
              </a:ext>
            </a:extLst>
          </p:cNvPr>
          <p:cNvSpPr txBox="1"/>
          <p:nvPr/>
        </p:nvSpPr>
        <p:spPr>
          <a:xfrm>
            <a:off x="6153096" y="100584"/>
            <a:ext cx="1927952" cy="230832"/>
          </a:xfrm>
          <a:prstGeom prst="rect">
            <a:avLst/>
          </a:prstGeom>
          <a:noFill/>
        </p:spPr>
        <p:txBody>
          <a:bodyPr wrap="square" rtlCol="0">
            <a:spAutoFit/>
          </a:bodyPr>
          <a:lstStyle/>
          <a:p>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Foto: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Unsplash</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/Javier </a:t>
            </a:r>
            <a:r>
              <a:rPr lang="sv-SE" sz="900" dirty="0" err="1">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Amador</a:t>
            </a:r>
            <a:r>
              <a:rPr lang="sv-SE" sz="900" dirty="0">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rPr>
              <a:t> </a:t>
            </a:r>
          </a:p>
        </p:txBody>
      </p:sp>
    </p:spTree>
    <p:extLst>
      <p:ext uri="{BB962C8B-B14F-4D97-AF65-F5344CB8AC3E}">
        <p14:creationId xmlns:p14="http://schemas.microsoft.com/office/powerpoint/2010/main" val="3240065013"/>
      </p:ext>
    </p:extLst>
  </p:cSld>
  <p:clrMapOvr>
    <a:masterClrMapping/>
  </p:clrMapOvr>
  <p:transition spd="slow">
    <p:cover/>
  </p:transition>
</p:sld>
</file>

<file path=ppt/theme/theme1.xml><?xml version="1.0" encoding="utf-8"?>
<a:theme xmlns:a="http://schemas.openxmlformats.org/drawingml/2006/main" name="BONUS VIT">
  <a:themeElements>
    <a:clrScheme name="Egen 8">
      <a:dk1>
        <a:srgbClr val="000000"/>
      </a:dk1>
      <a:lt1>
        <a:srgbClr val="FFFFFF"/>
      </a:lt1>
      <a:dk2>
        <a:srgbClr val="000033"/>
      </a:dk2>
      <a:lt2>
        <a:srgbClr val="DCDAD6"/>
      </a:lt2>
      <a:accent1>
        <a:srgbClr val="04AF30"/>
      </a:accent1>
      <a:accent2>
        <a:srgbClr val="F3F2EE"/>
      </a:accent2>
      <a:accent3>
        <a:srgbClr val="003366"/>
      </a:accent3>
      <a:accent4>
        <a:srgbClr val="303030"/>
      </a:accent4>
      <a:accent5>
        <a:srgbClr val="FF9912"/>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NUS GRÖN">
  <a:themeElements>
    <a:clrScheme name="Egen 9">
      <a:dk1>
        <a:srgbClr val="000000"/>
      </a:dk1>
      <a:lt1>
        <a:srgbClr val="FFFFFF"/>
      </a:lt1>
      <a:dk2>
        <a:srgbClr val="000033"/>
      </a:dk2>
      <a:lt2>
        <a:srgbClr val="DCDAD6"/>
      </a:lt2>
      <a:accent1>
        <a:srgbClr val="04AF30"/>
      </a:accent1>
      <a:accent2>
        <a:srgbClr val="F3F2EE"/>
      </a:accent2>
      <a:accent3>
        <a:srgbClr val="003366"/>
      </a:accent3>
      <a:accent4>
        <a:srgbClr val="303030"/>
      </a:accent4>
      <a:accent5>
        <a:srgbClr val="FF9912"/>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NUS BEIGE M SYMBOL">
  <a:themeElements>
    <a:clrScheme name=" 4">
      <a:dk1>
        <a:srgbClr val="000000"/>
      </a:dk1>
      <a:lt1>
        <a:srgbClr val="FFFFFF"/>
      </a:lt1>
      <a:dk2>
        <a:srgbClr val="000033"/>
      </a:dk2>
      <a:lt2>
        <a:srgbClr val="E7E6E6"/>
      </a:lt2>
      <a:accent1>
        <a:srgbClr val="04AF30"/>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NUS MÖRKBLÅ">
  <a:themeElements>
    <a:clrScheme name="Egen 11">
      <a:dk1>
        <a:srgbClr val="000000"/>
      </a:dk1>
      <a:lt1>
        <a:srgbClr val="FFFFFF"/>
      </a:lt1>
      <a:dk2>
        <a:srgbClr val="000033"/>
      </a:dk2>
      <a:lt2>
        <a:srgbClr val="DCDAD6"/>
      </a:lt2>
      <a:accent1>
        <a:srgbClr val="04AF30"/>
      </a:accent1>
      <a:accent2>
        <a:srgbClr val="F3F2EE"/>
      </a:accent2>
      <a:accent3>
        <a:srgbClr val="003366"/>
      </a:accent3>
      <a:accent4>
        <a:srgbClr val="303030"/>
      </a:accent4>
      <a:accent5>
        <a:srgbClr val="FF9F26"/>
      </a:accent5>
      <a:accent6>
        <a:srgbClr val="951B81"/>
      </a:accent6>
      <a:hlink>
        <a:srgbClr val="E6007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ONUS VIT M SYMBOL">
  <a:themeElements>
    <a:clrScheme name="Egen 12">
      <a:dk1>
        <a:srgbClr val="000000"/>
      </a:dk1>
      <a:lt1>
        <a:srgbClr val="FFFFFF"/>
      </a:lt1>
      <a:dk2>
        <a:srgbClr val="000033"/>
      </a:dk2>
      <a:lt2>
        <a:srgbClr val="E7E6E6"/>
      </a:lt2>
      <a:accent1>
        <a:srgbClr val="04AF30"/>
      </a:accent1>
      <a:accent2>
        <a:srgbClr val="F3F2EE"/>
      </a:accent2>
      <a:accent3>
        <a:srgbClr val="111430"/>
      </a:accent3>
      <a:accent4>
        <a:srgbClr val="3C3C3C"/>
      </a:accent4>
      <a:accent5>
        <a:srgbClr val="FF9F26"/>
      </a:accent5>
      <a:accent6>
        <a:srgbClr val="951B81"/>
      </a:accent6>
      <a:hlink>
        <a:srgbClr val="E600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B0FD7EF6F29444587FA33A976A05DC6" ma:contentTypeVersion="18" ma:contentTypeDescription="Skapa ett nytt dokument." ma:contentTypeScope="" ma:versionID="cffcdb249a8ce93f5c72e782a41f3cf2">
  <xsd:schema xmlns:xsd="http://www.w3.org/2001/XMLSchema" xmlns:xs="http://www.w3.org/2001/XMLSchema" xmlns:p="http://schemas.microsoft.com/office/2006/metadata/properties" xmlns:ns2="a8a3ea9a-b1de-4fb6-a423-0568c5ab014f" xmlns:ns3="c303826d-a7ab-454a-8470-c91fe7d4c8b6" targetNamespace="http://schemas.microsoft.com/office/2006/metadata/properties" ma:root="true" ma:fieldsID="8e4ff37a9b744c08ce00795def57a91f" ns2:_="" ns3:_="">
    <xsd:import namespace="a8a3ea9a-b1de-4fb6-a423-0568c5ab014f"/>
    <xsd:import namespace="c303826d-a7ab-454a-8470-c91fe7d4c8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3ea9a-b1de-4fb6-a423-0568c5ab0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f0ee876-067e-4375-b4cc-6dfe1847b8a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03826d-a7ab-454a-8470-c91fe7d4c8b6"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97ec926-14d6-403c-8f33-a411de8cc67b}" ma:internalName="TaxCatchAll" ma:showField="CatchAllData" ma:web="c303826d-a7ab-454a-8470-c91fe7d4c8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a3ea9a-b1de-4fb6-a423-0568c5ab014f">
      <Terms xmlns="http://schemas.microsoft.com/office/infopath/2007/PartnerControls"/>
    </lcf76f155ced4ddcb4097134ff3c332f>
    <TaxCatchAll xmlns="c303826d-a7ab-454a-8470-c91fe7d4c8b6" xsi:nil="true"/>
  </documentManagement>
</p:properties>
</file>

<file path=customXml/itemProps1.xml><?xml version="1.0" encoding="utf-8"?>
<ds:datastoreItem xmlns:ds="http://schemas.openxmlformats.org/officeDocument/2006/customXml" ds:itemID="{BE11D472-0CBE-4032-B91F-AD98F898D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3ea9a-b1de-4fb6-a423-0568c5ab014f"/>
    <ds:schemaRef ds:uri="c303826d-a7ab-454a-8470-c91fe7d4c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C45EE7-1999-4CEC-B65E-D6E67F6C45AF}">
  <ds:schemaRefs>
    <ds:schemaRef ds:uri="http://schemas.microsoft.com/sharepoint/v3/contenttype/forms"/>
  </ds:schemaRefs>
</ds:datastoreItem>
</file>

<file path=customXml/itemProps3.xml><?xml version="1.0" encoding="utf-8"?>
<ds:datastoreItem xmlns:ds="http://schemas.openxmlformats.org/officeDocument/2006/customXml" ds:itemID="{862B131B-2E08-4DF0-AF5B-A44ED1E0C17D}">
  <ds:schemaRefs>
    <ds:schemaRef ds:uri="http://schemas.openxmlformats.org/package/2006/metadata/core-properties"/>
    <ds:schemaRef ds:uri="http://schemas.microsoft.com/office/2006/documentManagement/types"/>
    <ds:schemaRef ds:uri="c303826d-a7ab-454a-8470-c91fe7d4c8b6"/>
    <ds:schemaRef ds:uri="http://www.w3.org/XML/1998/namespace"/>
    <ds:schemaRef ds:uri="http://purl.org/dc/elements/1.1/"/>
    <ds:schemaRef ds:uri="http://schemas.microsoft.com/office/infopath/2007/PartnerControls"/>
    <ds:schemaRef ds:uri="http://purl.org/dc/terms/"/>
    <ds:schemaRef ds:uri="a8a3ea9a-b1de-4fb6-a423-0568c5ab014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19384</TotalTime>
  <Words>1925</Words>
  <Application>Microsoft Macintosh PowerPoint</Application>
  <PresentationFormat>Bredbild</PresentationFormat>
  <Paragraphs>229</Paragraphs>
  <Slides>27</Slides>
  <Notes>12</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27</vt:i4>
      </vt:variant>
    </vt:vector>
  </HeadingPairs>
  <TitlesOfParts>
    <vt:vector size="37" baseType="lpstr">
      <vt:lpstr>Arial</vt:lpstr>
      <vt:lpstr>Arial Black</vt:lpstr>
      <vt:lpstr>Averta Bold</vt:lpstr>
      <vt:lpstr>Averta Regular</vt:lpstr>
      <vt:lpstr>Calibri</vt:lpstr>
      <vt:lpstr>BONUS VIT</vt:lpstr>
      <vt:lpstr>BONUS GRÖN</vt:lpstr>
      <vt:lpstr>BONUS BEIGE M SYMBOL</vt:lpstr>
      <vt:lpstr>BONUS MÖRKBLÅ</vt:lpstr>
      <vt:lpstr>BONUS VIT M SYMBOL</vt:lpstr>
      <vt:lpstr>Till diskussionsledaren</vt:lpstr>
      <vt:lpstr>PowerPoint-presentation</vt:lpstr>
      <vt:lpstr>PowerPoint-presentation</vt:lpstr>
      <vt:lpstr>I och med att en person skapar ett verk så har hen automatiskt upphovsrätt  till det verket.</vt:lpstr>
      <vt:lpstr>Ett verk måste ha ”verkshöjd”</vt:lpstr>
      <vt:lpstr>Det innebär att det ska vara tillräckligt originellt</vt:lpstr>
      <vt:lpstr>Vad händer med upphovsrätten när  du använder artificiell intelligens?</vt:lpstr>
      <vt:lpstr>Huvudregeln är att man måste be om förhandstillstånd om man vill använda någon annans verk. Denne kan då säga ja eller nej, samt begära ersättning för användandet.</vt:lpstr>
      <vt:lpstr>Upphovsrätten är grunden för att författare, konstnärer, fotografer, journalister, kompositörer och andra rättighetshavare ska kunna bestämma över, och få betalt för, sitt arbete.</vt:lpstr>
      <vt:lpstr>Då behövs inte tillstånd</vt:lpstr>
      <vt:lpstr>PowerPoint-presentation</vt:lpstr>
      <vt:lpstr>Det kulturella kretsloppet</vt:lpstr>
      <vt:lpstr>Exempel – diskutera!</vt:lpstr>
      <vt:lpstr>Case 1</vt:lpstr>
      <vt:lpstr>Svar case 1</vt:lpstr>
      <vt:lpstr>Case 2</vt:lpstr>
      <vt:lpstr>Svar case 2</vt:lpstr>
      <vt:lpstr>Case 3</vt:lpstr>
      <vt:lpstr>Svar case 3</vt:lpstr>
      <vt:lpstr>Case 4</vt:lpstr>
      <vt:lpstr>Svar case 4</vt:lpstr>
      <vt:lpstr>Case 5</vt:lpstr>
      <vt:lpstr>Svar case 5</vt:lpstr>
      <vt:lpstr>Case 6</vt:lpstr>
      <vt:lpstr>Svar case 6</vt:lpstr>
      <vt:lpstr>Ta del av hela materialet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Jenny Lacis</cp:lastModifiedBy>
  <cp:revision>314</cp:revision>
  <dcterms:created xsi:type="dcterms:W3CDTF">2021-06-09T09:30:40Z</dcterms:created>
  <dcterms:modified xsi:type="dcterms:W3CDTF">2026-03-26T14:20:49Z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0x0101003B0FD7EF6F29444587FA33A976A05DC6</vt:lpwstr>
  </property>
  <property fmtid="{D5CDD505-2E9C-101B-9397-08002B2CF9AE}" pid="3" name="MediaServiceImageTags">
    <vt:lpwstr/>
  </property>
</Properties>
</file>