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 id="2147483673" r:id="rId5"/>
    <p:sldMasterId id="2147483683" r:id="rId6"/>
    <p:sldMasterId id="2147483696" r:id="rId7"/>
    <p:sldMasterId id="2147483751" r:id="rId8"/>
  </p:sldMasterIdLst>
  <p:notesMasterIdLst>
    <p:notesMasterId r:id="rId42"/>
  </p:notesMasterIdLst>
  <p:sldIdLst>
    <p:sldId id="344" r:id="rId9"/>
    <p:sldId id="296" r:id="rId10"/>
    <p:sldId id="346" r:id="rId11"/>
    <p:sldId id="329" r:id="rId12"/>
    <p:sldId id="297" r:id="rId13"/>
    <p:sldId id="345" r:id="rId14"/>
    <p:sldId id="353" r:id="rId15"/>
    <p:sldId id="348" r:id="rId16"/>
    <p:sldId id="349" r:id="rId17"/>
    <p:sldId id="350" r:id="rId18"/>
    <p:sldId id="351" r:id="rId19"/>
    <p:sldId id="316" r:id="rId20"/>
    <p:sldId id="352" r:id="rId21"/>
    <p:sldId id="301"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47" r:id="rId40"/>
    <p:sldId id="371"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AA4EAC42-8317-6645-B330-E152AE2485FD}">
          <p14:sldIdLst>
            <p14:sldId id="344"/>
            <p14:sldId id="296"/>
            <p14:sldId id="346"/>
            <p14:sldId id="329"/>
            <p14:sldId id="297"/>
            <p14:sldId id="345"/>
            <p14:sldId id="353"/>
            <p14:sldId id="348"/>
            <p14:sldId id="349"/>
            <p14:sldId id="350"/>
            <p14:sldId id="351"/>
            <p14:sldId id="316"/>
            <p14:sldId id="352"/>
            <p14:sldId id="301"/>
            <p14:sldId id="354"/>
            <p14:sldId id="355"/>
            <p14:sldId id="356"/>
            <p14:sldId id="357"/>
            <p14:sldId id="358"/>
            <p14:sldId id="359"/>
            <p14:sldId id="360"/>
            <p14:sldId id="361"/>
            <p14:sldId id="362"/>
            <p14:sldId id="363"/>
            <p14:sldId id="364"/>
            <p14:sldId id="365"/>
            <p14:sldId id="366"/>
            <p14:sldId id="367"/>
            <p14:sldId id="368"/>
            <p14:sldId id="369"/>
            <p14:sldId id="370"/>
            <p14:sldId id="347"/>
            <p14:sldId id="3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7E"/>
    <a:srgbClr val="FFE700"/>
    <a:srgbClr val="F5F2EE"/>
    <a:srgbClr val="46C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A76AD-6F7D-4B4A-9A91-AFC7BBE9F2E9}" v="1" dt="2026-03-26T14:13:51.94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65"/>
    <p:restoredTop sz="96208"/>
  </p:normalViewPr>
  <p:slideViewPr>
    <p:cSldViewPr snapToGrid="0" snapToObjects="1">
      <p:cViewPr>
        <p:scale>
          <a:sx n="79" d="100"/>
          <a:sy n="79" d="100"/>
        </p:scale>
        <p:origin x="1504" y="105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E47A6-FDDE-2D43-A8A1-68F6BF5ECB59}" type="datetimeFigureOut">
              <a:rPr lang="sv-SE" smtClean="0"/>
              <a:t>2026-03-26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61CA2-D7AF-4847-A2E1-412E18B1E6A1}" type="slidenum">
              <a:rPr lang="sv-SE" smtClean="0"/>
              <a:t>‹#›</a:t>
            </a:fld>
            <a:endParaRPr lang="sv-SE"/>
          </a:p>
        </p:txBody>
      </p:sp>
    </p:spTree>
    <p:extLst>
      <p:ext uri="{BB962C8B-B14F-4D97-AF65-F5344CB8AC3E}">
        <p14:creationId xmlns:p14="http://schemas.microsoft.com/office/powerpoint/2010/main" val="34324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Rättigheten är en </a:t>
            </a:r>
            <a:r>
              <a:rPr lang="sv-SE" b="1" dirty="0"/>
              <a:t>ensamrätt </a:t>
            </a:r>
            <a:r>
              <a:rPr lang="sv-SE" dirty="0"/>
              <a:t>till en prestation som också </a:t>
            </a:r>
            <a:r>
              <a:rPr lang="sv-SE" b="1" dirty="0"/>
              <a:t>skyddas</a:t>
            </a:r>
            <a:r>
              <a:rPr lang="sv-SE" dirty="0"/>
              <a:t> från andras användning. Det vill säga – andra får inte använda det du har gjort utan ditt tillstånd.</a:t>
            </a:r>
          </a:p>
          <a:p>
            <a:r>
              <a:rPr lang="sv-SE" dirty="0"/>
              <a:t>Rättigheten går inte att ansöka om, och behöver inte registreras, utan uppstår </a:t>
            </a:r>
            <a:r>
              <a:rPr lang="sv-SE" b="1" dirty="0"/>
              <a:t>automatiskt</a:t>
            </a:r>
            <a:r>
              <a:rPr lang="sv-SE" dirty="0"/>
              <a:t> när verket skapas. </a:t>
            </a:r>
          </a:p>
          <a:p>
            <a:r>
              <a:rPr lang="sv-SE" dirty="0"/>
              <a:t>Rättigheten är </a:t>
            </a:r>
            <a:r>
              <a:rPr lang="sv-SE" b="1" dirty="0"/>
              <a:t>också oberoende av teknik och medium</a:t>
            </a:r>
            <a:r>
              <a:rPr lang="sv-SE" dirty="0"/>
              <a:t>. </a:t>
            </a:r>
          </a:p>
          <a:p>
            <a:r>
              <a:rPr lang="sv-SE" dirty="0"/>
              <a:t>Skyddet kvarstår som huvudregel till och med </a:t>
            </a:r>
            <a:r>
              <a:rPr lang="sv-SE" b="1" dirty="0"/>
              <a:t>70 år efter upphovsmannens bortgång.</a:t>
            </a:r>
          </a:p>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4</a:t>
            </a:fld>
            <a:endParaRPr lang="sv-SE"/>
          </a:p>
        </p:txBody>
      </p:sp>
    </p:spTree>
    <p:extLst>
      <p:ext uri="{BB962C8B-B14F-4D97-AF65-F5344CB8AC3E}">
        <p14:creationId xmlns:p14="http://schemas.microsoft.com/office/powerpoint/2010/main" val="248462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15</a:t>
            </a:fld>
            <a:endParaRPr lang="sv-SE"/>
          </a:p>
        </p:txBody>
      </p:sp>
    </p:spTree>
    <p:extLst>
      <p:ext uri="{BB962C8B-B14F-4D97-AF65-F5344CB8AC3E}">
        <p14:creationId xmlns:p14="http://schemas.microsoft.com/office/powerpoint/2010/main" val="244549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skapelser – exempelvis texter, fotografier, illustrationer, målningar och musik – är inte per automatik ”verk”, utan det krävs att de uppnår så kallad verkshöjd. </a:t>
            </a:r>
          </a:p>
          <a:p>
            <a:endParaRPr lang="sv-SE" dirty="0"/>
          </a:p>
          <a:p>
            <a:r>
              <a:rPr lang="sv-SE" dirty="0"/>
              <a:t>Med det menas att exempelvis en illustration ska vara tillräckligt originell. </a:t>
            </a:r>
          </a:p>
          <a:p>
            <a:r>
              <a:rPr lang="sv-SE" dirty="0"/>
              <a:t>Det är naturligtvis inte så lätt att avgöra vad som är originellt, men en enkel tumregel är att om det är osannolikt att två personer oberoende av varandra skulle utforma illustrationen likadant eller snarlikt så är den troligen tillräckligt originell för att anses uppnå verkshöjd och på så sätt vara ett skyddat verk. </a:t>
            </a:r>
          </a:p>
          <a:p>
            <a:r>
              <a:rPr lang="sv-SE" dirty="0"/>
              <a:t>Det är alltså  skillnad på vad du som enskild person tycker är originellt eller inte, t ex vilka foton du tycker är originella, och vad som är originellt i lagens mening. Oavsett om det handlar om </a:t>
            </a:r>
          </a:p>
          <a:p>
            <a:endParaRPr lang="sv-SE" dirty="0"/>
          </a:p>
          <a:p>
            <a:r>
              <a:rPr lang="sv-SE" dirty="0"/>
              <a:t>Notera att det endast är utformningen av verket som skyddas, den bakomliggande idén eller konceptet kan inte få upphovsrättsligt skydd som verk. </a:t>
            </a:r>
          </a:p>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5</a:t>
            </a:fld>
            <a:endParaRPr lang="sv-SE"/>
          </a:p>
        </p:txBody>
      </p:sp>
    </p:spTree>
    <p:extLst>
      <p:ext uri="{BB962C8B-B14F-4D97-AF65-F5344CB8AC3E}">
        <p14:creationId xmlns:p14="http://schemas.microsoft.com/office/powerpoint/2010/main" val="271052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dirty="0">
                <a:solidFill>
                  <a:srgbClr val="212121"/>
                </a:solidFill>
                <a:effectLst/>
                <a:latin typeface="Calibri" panose="020F0502020204030204" pitchFamily="34" charset="0"/>
              </a:rPr>
              <a:t>Skolkopieringsavtalet medger inte uppladdning av upphovsrättsskyddat material i AI-verktyg. Detta gäller oavsett om det handlar om så kallad </a:t>
            </a:r>
            <a:r>
              <a:rPr lang="sv-SE" sz="1200" b="0" i="0" u="none" strike="noStrike" dirty="0" err="1">
                <a:solidFill>
                  <a:srgbClr val="212121"/>
                </a:solidFill>
                <a:effectLst/>
                <a:latin typeface="Calibri" panose="020F0502020204030204" pitchFamily="34" charset="0"/>
              </a:rPr>
              <a:t>promptning</a:t>
            </a:r>
            <a:r>
              <a:rPr lang="sv-SE" sz="1200" b="0" i="0" u="none" strike="noStrike" dirty="0">
                <a:solidFill>
                  <a:srgbClr val="212121"/>
                </a:solidFill>
                <a:effectLst/>
                <a:latin typeface="Calibri" panose="020F0502020204030204" pitchFamily="34" charset="0"/>
              </a:rPr>
              <a:t> eller träning av egna AI-verktyg. De juridiska förutsättningarna för användning av upphovsrättskyddat material som input eller träningsdata till AI-verktyg är just nu föremål för diskussion och det finns många olika tolkningar av de regelverk som finns. Vår rekommendation är därför att du som lärare iakttar försiktighet och ber om rättighetshavarens tillstånd innan eventuell uppladdning av material sker. </a:t>
            </a:r>
          </a:p>
          <a:p>
            <a:endParaRPr lang="sv-SE" sz="1200" b="0" i="0" u="none" strike="noStrike" dirty="0">
              <a:solidFill>
                <a:srgbClr val="212121"/>
              </a:solidFill>
              <a:effectLst/>
              <a:latin typeface="Calibri" panose="020F0502020204030204" pitchFamily="34" charset="0"/>
            </a:endParaRPr>
          </a:p>
          <a:p>
            <a:r>
              <a:rPr lang="sv-SE" sz="1200" b="0" i="0" u="none" strike="noStrike" dirty="0">
                <a:solidFill>
                  <a:srgbClr val="212121"/>
                </a:solidFill>
                <a:effectLst/>
                <a:latin typeface="Calibri" panose="020F0502020204030204" pitchFamily="34" charset="0"/>
              </a:rPr>
              <a:t>Du kan använda det som ett AI-verktyg har framställt, men notera att materialet i regel inte är skyddat av upphovsrätten. Det innebär att det är fritt fram för andra att använda materialet också. Om du bearbetar materialet är det bra att dokumentera vad du gjort så att du kan bevisa att du bidragit med betydande förändringar, eventuellt kan du då uppfylla villkoren för upphovsrättsskydd. </a:t>
            </a:r>
          </a:p>
          <a:p>
            <a:endParaRPr lang="sv-SE" sz="1200" b="0" i="0" u="none" strike="noStrike" dirty="0">
              <a:solidFill>
                <a:srgbClr val="212121"/>
              </a:solidFill>
              <a:effectLst/>
              <a:latin typeface="Calibri" panose="020F0502020204030204" pitchFamily="34" charset="0"/>
            </a:endParaRPr>
          </a:p>
          <a:p>
            <a:r>
              <a:rPr lang="sv-SE" sz="1200" b="0" i="0" u="none" strike="noStrike" dirty="0">
                <a:solidFill>
                  <a:srgbClr val="212121"/>
                </a:solidFill>
                <a:effectLst/>
                <a:latin typeface="Calibri" panose="020F0502020204030204" pitchFamily="34" charset="0"/>
              </a:rPr>
              <a:t>Observera att AI-verktygens resultat bygger på stora mängder träningsdata, det vill säga tidigare skapade och upphovsrättsskyddade bilder och texter, detta innebär att det innehåll du skapar i vissa fall kan överensstämma med ett redan befintligt skyddat verk. Om du framställer och tillgängliggör ett sådant innehåll kan du göra dig skyldig till upphovsrättsintrång.</a:t>
            </a:r>
            <a:endParaRPr lang="en-US" sz="1200" dirty="0">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7</a:t>
            </a:fld>
            <a:endParaRPr lang="sv-SE"/>
          </a:p>
        </p:txBody>
      </p:sp>
    </p:spTree>
    <p:extLst>
      <p:ext uri="{BB962C8B-B14F-4D97-AF65-F5344CB8AC3E}">
        <p14:creationId xmlns:p14="http://schemas.microsoft.com/office/powerpoint/2010/main" val="350784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8</a:t>
            </a:fld>
            <a:endParaRPr lang="sv-SE"/>
          </a:p>
        </p:txBody>
      </p:sp>
    </p:spTree>
    <p:extLst>
      <p:ext uri="{BB962C8B-B14F-4D97-AF65-F5344CB8AC3E}">
        <p14:creationId xmlns:p14="http://schemas.microsoft.com/office/powerpoint/2010/main" val="354278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9</a:t>
            </a:fld>
            <a:endParaRPr lang="sv-SE"/>
          </a:p>
        </p:txBody>
      </p:sp>
    </p:spTree>
    <p:extLst>
      <p:ext uri="{BB962C8B-B14F-4D97-AF65-F5344CB8AC3E}">
        <p14:creationId xmlns:p14="http://schemas.microsoft.com/office/powerpoint/2010/main" val="179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När du vill använda upphovsrättsskyddat material i ditt arbete kan det vara svårt att få tillstånd hos varje enskild rättighetshavare, eftersom det kan vara många som berörs. Därför finns upphovsrättslagens regler om avtalslicens som gör det möjligt att licensiera samtliga upphovsrättigheter samlat. </a:t>
            </a:r>
          </a:p>
          <a:p>
            <a:pPr marL="0" indent="0">
              <a:buNone/>
            </a:pPr>
            <a:r>
              <a:rPr lang="sv-SE" dirty="0"/>
              <a:t>Med licenser från Bonus Copyright Access bidrar skolor, företag och organisationer till det kulturella kretsloppet. Genom licenserna ser Bonus till att rättighetsintäkterna går till olika medlemsorganisationer, som i sin tur ser till att pengarna går till upphovsrättshavarna i så stor utsträckning som möjligt. För den kopiering av läromedel som sker i skolan till exempel, går en stor del av pengarna till den medlemsdrivna intresseorganisationen Läromedelsförfattarna som genom stipendier och annat fördelar pengarna till författarna. Tack vare det kan de skriva nya läromedel. Detta kan illustreras som ett kulturellt kretslopp.</a:t>
            </a:r>
          </a:p>
          <a:p>
            <a:endParaRPr lang="sv-SE" dirty="0"/>
          </a:p>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10</a:t>
            </a:fld>
            <a:endParaRPr lang="sv-SE"/>
          </a:p>
        </p:txBody>
      </p:sp>
    </p:spTree>
    <p:extLst>
      <p:ext uri="{BB962C8B-B14F-4D97-AF65-F5344CB8AC3E}">
        <p14:creationId xmlns:p14="http://schemas.microsoft.com/office/powerpoint/2010/main" val="249343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 </a:t>
            </a:r>
            <a:r>
              <a:rPr lang="sv-SE" dirty="0"/>
              <a:t>Sveriges samtliga kommuner och regioner har tecknat skolkopieringsavtal via Sveriges Kommuner och Regioner (SKR) för sina kommunala grundskolor. Även friskolor kan teckna skolkopieringsavtal. </a:t>
            </a:r>
          </a:p>
          <a:p>
            <a:r>
              <a:rPr lang="sv-SE" dirty="0"/>
              <a:t>- Avtalet är tecknat mellan var och en av kommunerna och regionerna och Bonus 14 medlemsorganisationer, som företräder kulturskapare inom olika discipliner.</a:t>
            </a:r>
            <a:endParaRPr lang="sv-SE" dirty="0">
              <a:cs typeface="Calibri"/>
            </a:endParaRPr>
          </a:p>
          <a:p>
            <a:endParaRPr lang="en-US"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11</a:t>
            </a:fld>
            <a:endParaRPr lang="sv-SE"/>
          </a:p>
        </p:txBody>
      </p:sp>
    </p:spTree>
    <p:extLst>
      <p:ext uri="{BB962C8B-B14F-4D97-AF65-F5344CB8AC3E}">
        <p14:creationId xmlns:p14="http://schemas.microsoft.com/office/powerpoint/2010/main" val="376398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Ett kulturellt kretslopp kan beskrivas som en cirkulär rörelse där det som produceras av en kulturskapare används av någon annan som betalar en summa för rätten att använda materialet. Ersättningen går sedan tillbaka till kulturskaparen, vilket i sin tur gör det möjligt för denne att skapa ny kultur – allt från böcker och läromedel i skolor till fotografier och artiklar i en dagstidning, eller i en digital tidning på internet.</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Med en licens från Bonus Copyright Access bidrar skolor, företag och organisationer till det kulturella kretsloppet.</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Upphovsrätten skyddar bland annat böcker, tidningar, konst, musik, fotografi och film. Detta känner de flesta till. Men det man kanske inte alltid tänker på är att den också skyddar datorprogram, radio- och tv-utsändningar, artistframföranden, teater, balett, bruksföremål som möbler och kläder, arkitektur, kartor, med mera. Listan kan göras lång.</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Bonus Copyright Access tecknar avtal som ger skolor, företag, organisationer och myndigheter förhandstillstånd att dela och kopiera verk från hela världen vad gäller texter, bilder och noter. Vi är inte vinstdrivande och vårt uppdrag kommer från 14 av Sveriges största organisationer på området. De ersättningar som kommer in från våra avtal går tillbaka till dessa organisationer och bidrar på så sätt till nytt skapande och ny kultur.</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 licenser från Bonus Copyright Access bidrar skolor, företag och organisationer till det kulturella kretsloppet. Genom licenserna ser Bonus till att rättighetsintäkterna går till olika medlemsorganisationer, som i sin tur ser till att pengarna går till upphovsrättshavarna i så stor utsträckning som möjligt. För den kopiering av läromedel som sker i skolan till exempel, går en stor del av pengarna till den medlemsdrivna intresseorganisationen Läromedelsförfattarna som genom stipendier och annat fördelar pengarna till författarna. Tack vare det kan de skriva nya läromedel. Detta kan illustreras som ett kulturellt kretslopp.</a:t>
            </a:r>
          </a:p>
        </p:txBody>
      </p:sp>
      <p:sp>
        <p:nvSpPr>
          <p:cNvPr id="4" name="Platshållare för bildnummer 3"/>
          <p:cNvSpPr>
            <a:spLocks noGrp="1"/>
          </p:cNvSpPr>
          <p:nvPr>
            <p:ph type="sldNum" sz="quarter" idx="5"/>
          </p:nvPr>
        </p:nvSpPr>
        <p:spPr/>
        <p:txBody>
          <a:bodyPr/>
          <a:lstStyle/>
          <a:p>
            <a:fld id="{8D061CA2-D7AF-4847-A2E1-412E18B1E6A1}" type="slidenum">
              <a:rPr lang="sv-SE" smtClean="0"/>
              <a:t>12</a:t>
            </a:fld>
            <a:endParaRPr lang="sv-SE"/>
          </a:p>
        </p:txBody>
      </p:sp>
    </p:spTree>
    <p:extLst>
      <p:ext uri="{BB962C8B-B14F-4D97-AF65-F5344CB8AC3E}">
        <p14:creationId xmlns:p14="http://schemas.microsoft.com/office/powerpoint/2010/main" val="397412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13</a:t>
            </a:fld>
            <a:endParaRPr lang="sv-SE"/>
          </a:p>
        </p:txBody>
      </p:sp>
    </p:spTree>
    <p:extLst>
      <p:ext uri="{BB962C8B-B14F-4D97-AF65-F5344CB8AC3E}">
        <p14:creationId xmlns:p14="http://schemas.microsoft.com/office/powerpoint/2010/main" val="159397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A6D99D21-25AB-1144-9AA4-1899E96958BB}"/>
              </a:ext>
            </a:extLst>
          </p:cNvPr>
          <p:cNvSpPr>
            <a:spLocks noGrp="1"/>
          </p:cNvSpPr>
          <p:nvPr>
            <p:ph type="ctrTitle"/>
          </p:nvPr>
        </p:nvSpPr>
        <p:spPr>
          <a:xfrm>
            <a:off x="702261" y="1502753"/>
            <a:ext cx="10648481" cy="2387600"/>
          </a:xfrm>
        </p:spPr>
        <p:txBody>
          <a:bodyPr anchor="b"/>
          <a:lstStyle>
            <a:lvl1pPr algn="ctr">
              <a:defRPr sz="6000" b="1">
                <a:solidFill>
                  <a:schemeClr val="accent1"/>
                </a:solidFill>
              </a:defRPr>
            </a:lvl1pPr>
          </a:lstStyle>
          <a:p>
            <a:r>
              <a:rPr lang="sv-SE" dirty="0"/>
              <a:t>Klicka här för att ändra mall för rubrikformat</a:t>
            </a:r>
          </a:p>
        </p:txBody>
      </p:sp>
      <p:sp>
        <p:nvSpPr>
          <p:cNvPr id="8" name="Underrubrik 2">
            <a:extLst>
              <a:ext uri="{FF2B5EF4-FFF2-40B4-BE49-F238E27FC236}">
                <a16:creationId xmlns:a16="http://schemas.microsoft.com/office/drawing/2014/main" id="{E95D246D-F342-5342-A1D6-25E372934E19}"/>
              </a:ext>
            </a:extLst>
          </p:cNvPr>
          <p:cNvSpPr>
            <a:spLocks noGrp="1"/>
          </p:cNvSpPr>
          <p:nvPr>
            <p:ph type="subTitle" idx="1"/>
          </p:nvPr>
        </p:nvSpPr>
        <p:spPr>
          <a:xfrm>
            <a:off x="702261" y="3982428"/>
            <a:ext cx="106484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9" name="Platshållare för datum 8">
            <a:extLst>
              <a:ext uri="{FF2B5EF4-FFF2-40B4-BE49-F238E27FC236}">
                <a16:creationId xmlns:a16="http://schemas.microsoft.com/office/drawing/2014/main" id="{C48C661A-4C84-BE4F-9468-58D6C098EB98}"/>
              </a:ext>
            </a:extLst>
          </p:cNvPr>
          <p:cNvSpPr>
            <a:spLocks noGrp="1"/>
          </p:cNvSpPr>
          <p:nvPr>
            <p:ph type="dt" sz="half" idx="10"/>
          </p:nvPr>
        </p:nvSpPr>
        <p:spPr/>
        <p:txBody>
          <a:bodyPr/>
          <a:lstStyle/>
          <a:p>
            <a:fld id="{391A1DFB-2A02-7D47-AE8F-0C495D91BFDE}" type="datetime1">
              <a:rPr lang="sv-SE" smtClean="0"/>
              <a:t>2026-03-26</a:t>
            </a:fld>
            <a:endParaRPr lang="sv-SE" dirty="0"/>
          </a:p>
        </p:txBody>
      </p:sp>
      <p:sp>
        <p:nvSpPr>
          <p:cNvPr id="10" name="Platshållare för bildnummer 9">
            <a:extLst>
              <a:ext uri="{FF2B5EF4-FFF2-40B4-BE49-F238E27FC236}">
                <a16:creationId xmlns:a16="http://schemas.microsoft.com/office/drawing/2014/main" id="{45EEFBEF-A089-2F45-AD55-8B514783EE70}"/>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392911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0A996978-6D57-3748-875D-587D8A188353}"/>
              </a:ext>
            </a:extLst>
          </p:cNvPr>
          <p:cNvSpPr>
            <a:spLocks noGrp="1"/>
          </p:cNvSpPr>
          <p:nvPr>
            <p:ph type="dt" sz="half" idx="10"/>
          </p:nvPr>
        </p:nvSpPr>
        <p:spPr/>
        <p:txBody>
          <a:bodyPr/>
          <a:lstStyle/>
          <a:p>
            <a:fld id="{F8FB6D7B-47AC-5841-AEBB-24DDEA99BB58}" type="datetime1">
              <a:rPr lang="sv-SE" smtClean="0"/>
              <a:t>2026-03-26</a:t>
            </a:fld>
            <a:endParaRPr lang="sv-SE" dirty="0"/>
          </a:p>
        </p:txBody>
      </p:sp>
      <p:sp>
        <p:nvSpPr>
          <p:cNvPr id="9" name="Platshållare för bildnummer 8">
            <a:extLst>
              <a:ext uri="{FF2B5EF4-FFF2-40B4-BE49-F238E27FC236}">
                <a16:creationId xmlns:a16="http://schemas.microsoft.com/office/drawing/2014/main" id="{B56136B6-AFF3-C54F-9151-34166272D618}"/>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0" name="Rubrik 1">
            <a:extLst>
              <a:ext uri="{FF2B5EF4-FFF2-40B4-BE49-F238E27FC236}">
                <a16:creationId xmlns:a16="http://schemas.microsoft.com/office/drawing/2014/main" id="{ACEFCAC3-1616-D841-9C86-37F40C40D25B}"/>
              </a:ext>
            </a:extLst>
          </p:cNvPr>
          <p:cNvSpPr>
            <a:spLocks noGrp="1"/>
          </p:cNvSpPr>
          <p:nvPr>
            <p:ph type="title"/>
          </p:nvPr>
        </p:nvSpPr>
        <p:spPr>
          <a:xfrm>
            <a:off x="702000" y="477371"/>
            <a:ext cx="4544122" cy="5564984"/>
          </a:xfrm>
        </p:spPr>
        <p:txBody>
          <a:bodyPr/>
          <a:lstStyle/>
          <a:p>
            <a:r>
              <a:rPr lang="sv-SE" dirty="0"/>
              <a:t>Klicka här för att ändra mall för rubrikformat</a:t>
            </a:r>
          </a:p>
        </p:txBody>
      </p:sp>
      <p:sp>
        <p:nvSpPr>
          <p:cNvPr id="11" name="Platshållare för bild 20">
            <a:extLst>
              <a:ext uri="{FF2B5EF4-FFF2-40B4-BE49-F238E27FC236}">
                <a16:creationId xmlns:a16="http://schemas.microsoft.com/office/drawing/2014/main" id="{29DD76C3-88B3-7644-A25D-1BE3184B7A25}"/>
              </a:ext>
            </a:extLst>
          </p:cNvPr>
          <p:cNvSpPr>
            <a:spLocks noGrp="1"/>
          </p:cNvSpPr>
          <p:nvPr>
            <p:ph type="pic" sz="quarter" idx="12" hasCustomPrompt="1"/>
          </p:nvPr>
        </p:nvSpPr>
        <p:spPr>
          <a:xfrm>
            <a:off x="6096000" y="0"/>
            <a:ext cx="6096000"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Tree>
    <p:extLst>
      <p:ext uri="{BB962C8B-B14F-4D97-AF65-F5344CB8AC3E}">
        <p14:creationId xmlns:p14="http://schemas.microsoft.com/office/powerpoint/2010/main" val="150437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B5F3FEE-9448-714F-B684-8DE6F2A560DE}"/>
              </a:ext>
            </a:extLst>
          </p:cNvPr>
          <p:cNvSpPr>
            <a:spLocks noGrp="1"/>
          </p:cNvSpPr>
          <p:nvPr>
            <p:ph type="dt" sz="half" idx="10"/>
          </p:nvPr>
        </p:nvSpPr>
        <p:spPr/>
        <p:txBody>
          <a:bodyPr/>
          <a:lstStyle/>
          <a:p>
            <a:fld id="{5EA075C2-5F6B-AF43-AC34-DC605E067A86}" type="datetime1">
              <a:rPr lang="sv-SE" smtClean="0"/>
              <a:t>2026-03-26</a:t>
            </a:fld>
            <a:endParaRPr lang="sv-SE" dirty="0"/>
          </a:p>
        </p:txBody>
      </p:sp>
      <p:sp>
        <p:nvSpPr>
          <p:cNvPr id="4" name="Platshållare för bildnummer 3">
            <a:extLst>
              <a:ext uri="{FF2B5EF4-FFF2-40B4-BE49-F238E27FC236}">
                <a16:creationId xmlns:a16="http://schemas.microsoft.com/office/drawing/2014/main" id="{8FA7C92D-EC43-9A49-A790-D182FCCA95B2}"/>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5" name="Platshållare för bild 20">
            <a:extLst>
              <a:ext uri="{FF2B5EF4-FFF2-40B4-BE49-F238E27FC236}">
                <a16:creationId xmlns:a16="http://schemas.microsoft.com/office/drawing/2014/main" id="{34849C2A-6ADD-644B-BCFA-FCA3491D20BE}"/>
              </a:ext>
            </a:extLst>
          </p:cNvPr>
          <p:cNvSpPr>
            <a:spLocks noGrp="1"/>
          </p:cNvSpPr>
          <p:nvPr>
            <p:ph type="pic" sz="quarter" idx="12" hasCustomPrompt="1"/>
          </p:nvPr>
        </p:nvSpPr>
        <p:spPr>
          <a:xfrm>
            <a:off x="7835153" y="-1"/>
            <a:ext cx="4356847" cy="6858001"/>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7" name="Rubrik 1">
            <a:extLst>
              <a:ext uri="{FF2B5EF4-FFF2-40B4-BE49-F238E27FC236}">
                <a16:creationId xmlns:a16="http://schemas.microsoft.com/office/drawing/2014/main" id="{6B7F0769-AA41-454A-84D2-8099A1F15A16}"/>
              </a:ext>
            </a:extLst>
          </p:cNvPr>
          <p:cNvSpPr>
            <a:spLocks noGrp="1"/>
          </p:cNvSpPr>
          <p:nvPr>
            <p:ph type="title"/>
          </p:nvPr>
        </p:nvSpPr>
        <p:spPr>
          <a:xfrm>
            <a:off x="702000" y="457200"/>
            <a:ext cx="6475412" cy="1600200"/>
          </a:xfrm>
        </p:spPr>
        <p:txBody>
          <a:bodyPr anchor="b"/>
          <a:lstStyle>
            <a:lvl1pPr>
              <a:defRPr sz="3200"/>
            </a:lvl1pPr>
          </a:lstStyle>
          <a:p>
            <a:r>
              <a:rPr lang="sv-SE" dirty="0"/>
              <a:t>Klicka här för att ändra mall för rubrikformat</a:t>
            </a:r>
          </a:p>
        </p:txBody>
      </p:sp>
      <p:sp>
        <p:nvSpPr>
          <p:cNvPr id="8" name="Platshållare för text 3">
            <a:extLst>
              <a:ext uri="{FF2B5EF4-FFF2-40B4-BE49-F238E27FC236}">
                <a16:creationId xmlns:a16="http://schemas.microsoft.com/office/drawing/2014/main" id="{097F4FD2-6345-7E44-AC82-9884AB0FFBFB}"/>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62389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164F970-7478-3A7C-3626-0274E2B5D49A}"/>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1C1DEF3D-E052-1765-D6AE-D41933F3487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358000" y="2055600"/>
            <a:ext cx="7776000" cy="2462400"/>
          </a:xfrm>
          <a:prstGeom prst="rect">
            <a:avLst/>
          </a:prstGeom>
        </p:spPr>
      </p:pic>
      <p:sp>
        <p:nvSpPr>
          <p:cNvPr id="3" name="Platshållare för datum 2">
            <a:extLst>
              <a:ext uri="{FF2B5EF4-FFF2-40B4-BE49-F238E27FC236}">
                <a16:creationId xmlns:a16="http://schemas.microsoft.com/office/drawing/2014/main" id="{0B5F3FEE-9448-714F-B684-8DE6F2A560DE}"/>
              </a:ext>
            </a:extLst>
          </p:cNvPr>
          <p:cNvSpPr>
            <a:spLocks noGrp="1"/>
          </p:cNvSpPr>
          <p:nvPr>
            <p:ph type="dt" sz="half" idx="10"/>
          </p:nvPr>
        </p:nvSpPr>
        <p:spPr/>
        <p:txBody>
          <a:bodyPr/>
          <a:lstStyle/>
          <a:p>
            <a:fld id="{5EA075C2-5F6B-AF43-AC34-DC605E067A86}" type="datetime1">
              <a:rPr lang="sv-SE" smtClean="0"/>
              <a:t>2026-03-26</a:t>
            </a:fld>
            <a:endParaRPr lang="sv-SE" dirty="0"/>
          </a:p>
        </p:txBody>
      </p:sp>
      <p:sp>
        <p:nvSpPr>
          <p:cNvPr id="4" name="Platshållare för bildnummer 3">
            <a:extLst>
              <a:ext uri="{FF2B5EF4-FFF2-40B4-BE49-F238E27FC236}">
                <a16:creationId xmlns:a16="http://schemas.microsoft.com/office/drawing/2014/main" id="{8FA7C92D-EC43-9A49-A790-D182FCCA95B2}"/>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64870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5C94FF-7FFB-4C46-92F1-3C67145C6C3E}"/>
              </a:ext>
            </a:extLst>
          </p:cNvPr>
          <p:cNvSpPr>
            <a:spLocks noGrp="1"/>
          </p:cNvSpPr>
          <p:nvPr>
            <p:ph type="ctrTitle"/>
          </p:nvPr>
        </p:nvSpPr>
        <p:spPr>
          <a:xfrm>
            <a:off x="702000" y="1501200"/>
            <a:ext cx="1065119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D1957C5B-0522-E140-813A-F2D4D8249D86}"/>
              </a:ext>
            </a:extLst>
          </p:cNvPr>
          <p:cNvSpPr>
            <a:spLocks noGrp="1"/>
          </p:cNvSpPr>
          <p:nvPr>
            <p:ph type="subTitle" idx="1"/>
          </p:nvPr>
        </p:nvSpPr>
        <p:spPr>
          <a:xfrm>
            <a:off x="702000" y="3981600"/>
            <a:ext cx="106511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0" name="Platshållare för datum 9">
            <a:extLst>
              <a:ext uri="{FF2B5EF4-FFF2-40B4-BE49-F238E27FC236}">
                <a16:creationId xmlns:a16="http://schemas.microsoft.com/office/drawing/2014/main" id="{67AE3FA1-ED0B-0841-B27A-87E35B4AC08F}"/>
              </a:ext>
            </a:extLst>
          </p:cNvPr>
          <p:cNvSpPr>
            <a:spLocks noGrp="1"/>
          </p:cNvSpPr>
          <p:nvPr>
            <p:ph type="dt" sz="half" idx="10"/>
          </p:nvPr>
        </p:nvSpPr>
        <p:spPr/>
        <p:txBody>
          <a:bodyPr/>
          <a:lstStyle/>
          <a:p>
            <a:fld id="{1E086984-CD7C-7C49-8B81-885237B00581}" type="datetime1">
              <a:rPr lang="sv-SE" smtClean="0"/>
              <a:t>2026-03-26</a:t>
            </a:fld>
            <a:endParaRPr lang="sv-SE" dirty="0"/>
          </a:p>
        </p:txBody>
      </p:sp>
      <p:sp>
        <p:nvSpPr>
          <p:cNvPr id="11" name="Platshållare för bildnummer 10">
            <a:extLst>
              <a:ext uri="{FF2B5EF4-FFF2-40B4-BE49-F238E27FC236}">
                <a16:creationId xmlns:a16="http://schemas.microsoft.com/office/drawing/2014/main" id="{C86D0798-9786-424D-831C-14112E94C137}"/>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360038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vdelare med symbo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6E70CFB-A146-F244-A03B-82694622B95B}"/>
              </a:ext>
            </a:extLst>
          </p:cNvPr>
          <p:cNvSpPr>
            <a:spLocks noGrp="1"/>
          </p:cNvSpPr>
          <p:nvPr>
            <p:ph type="dt" sz="half" idx="10"/>
          </p:nvPr>
        </p:nvSpPr>
        <p:spPr/>
        <p:txBody>
          <a:bodyPr/>
          <a:lstStyle/>
          <a:p>
            <a:fld id="{B016FE6C-7D83-5141-8C60-3AFEF3515261}" type="datetime1">
              <a:rPr lang="sv-SE" smtClean="0"/>
              <a:t>2026-03-26</a:t>
            </a:fld>
            <a:endParaRPr lang="sv-SE" dirty="0"/>
          </a:p>
        </p:txBody>
      </p:sp>
      <p:sp>
        <p:nvSpPr>
          <p:cNvPr id="5" name="Platshållare för bildnummer 4">
            <a:extLst>
              <a:ext uri="{FF2B5EF4-FFF2-40B4-BE49-F238E27FC236}">
                <a16:creationId xmlns:a16="http://schemas.microsoft.com/office/drawing/2014/main" id="{436D3993-B05C-4446-9735-D110A0C10FDA}"/>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1" name="Rubrik 1">
            <a:extLst>
              <a:ext uri="{FF2B5EF4-FFF2-40B4-BE49-F238E27FC236}">
                <a16:creationId xmlns:a16="http://schemas.microsoft.com/office/drawing/2014/main" id="{FAC256AD-323C-C842-9925-A012BE654CD6}"/>
              </a:ext>
            </a:extLst>
          </p:cNvPr>
          <p:cNvSpPr>
            <a:spLocks noGrp="1"/>
          </p:cNvSpPr>
          <p:nvPr>
            <p:ph type="ctrTitle"/>
          </p:nvPr>
        </p:nvSpPr>
        <p:spPr>
          <a:xfrm>
            <a:off x="702000" y="1122363"/>
            <a:ext cx="9144000" cy="2387600"/>
          </a:xfrm>
        </p:spPr>
        <p:txBody>
          <a:bodyPr anchor="b"/>
          <a:lstStyle>
            <a:lvl1pPr algn="l">
              <a:defRPr sz="6000"/>
            </a:lvl1pPr>
          </a:lstStyle>
          <a:p>
            <a:r>
              <a:rPr lang="sv-SE" dirty="0"/>
              <a:t>Klicka här för att ändra mall för rubrikformat</a:t>
            </a:r>
          </a:p>
        </p:txBody>
      </p:sp>
      <p:sp>
        <p:nvSpPr>
          <p:cNvPr id="12" name="Underrubrik 2">
            <a:extLst>
              <a:ext uri="{FF2B5EF4-FFF2-40B4-BE49-F238E27FC236}">
                <a16:creationId xmlns:a16="http://schemas.microsoft.com/office/drawing/2014/main" id="{B7993FE2-AF95-984E-9CCF-BBB37F02A53C}"/>
              </a:ext>
            </a:extLst>
          </p:cNvPr>
          <p:cNvSpPr>
            <a:spLocks noGrp="1"/>
          </p:cNvSpPr>
          <p:nvPr>
            <p:ph type="subTitle" idx="1"/>
          </p:nvPr>
        </p:nvSpPr>
        <p:spPr>
          <a:xfrm>
            <a:off x="702000" y="3602038"/>
            <a:ext cx="7398000" cy="1655762"/>
          </a:xfrm>
        </p:spPr>
        <p:txBody>
          <a:bodyPr lIns="108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98888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22982D-BB22-4D4D-A4EA-13F3F9C73A93}"/>
              </a:ext>
            </a:extLst>
          </p:cNvPr>
          <p:cNvSpPr>
            <a:spLocks noGrp="1"/>
          </p:cNvSpPr>
          <p:nvPr>
            <p:ph type="title"/>
          </p:nvPr>
        </p:nvSpPr>
        <p:spPr>
          <a:xfrm>
            <a:off x="702000" y="1709738"/>
            <a:ext cx="106524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3B54369-D868-6843-9840-DB5D35DB9362}"/>
              </a:ext>
            </a:extLst>
          </p:cNvPr>
          <p:cNvSpPr>
            <a:spLocks noGrp="1"/>
          </p:cNvSpPr>
          <p:nvPr>
            <p:ph type="body" idx="1"/>
          </p:nvPr>
        </p:nvSpPr>
        <p:spPr>
          <a:xfrm>
            <a:off x="701999" y="4589464"/>
            <a:ext cx="10652399" cy="1452892"/>
          </a:xfrm>
        </p:spPr>
        <p:txBody>
          <a:bodyPr lIns="108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7" name="Platshållare för datum 6">
            <a:extLst>
              <a:ext uri="{FF2B5EF4-FFF2-40B4-BE49-F238E27FC236}">
                <a16:creationId xmlns:a16="http://schemas.microsoft.com/office/drawing/2014/main" id="{2063FAD2-3B33-E540-A3F0-3E6D78C44321}"/>
              </a:ext>
            </a:extLst>
          </p:cNvPr>
          <p:cNvSpPr>
            <a:spLocks noGrp="1"/>
          </p:cNvSpPr>
          <p:nvPr>
            <p:ph type="dt" sz="half" idx="10"/>
          </p:nvPr>
        </p:nvSpPr>
        <p:spPr/>
        <p:txBody>
          <a:bodyPr/>
          <a:lstStyle/>
          <a:p>
            <a:fld id="{84EB59BC-A77B-B54B-9C08-92B326EB02AD}" type="datetime1">
              <a:rPr lang="sv-SE" smtClean="0"/>
              <a:t>2026-03-26</a:t>
            </a:fld>
            <a:endParaRPr lang="sv-SE" dirty="0"/>
          </a:p>
        </p:txBody>
      </p:sp>
      <p:sp>
        <p:nvSpPr>
          <p:cNvPr id="8" name="Platshållare för bildnummer 7">
            <a:extLst>
              <a:ext uri="{FF2B5EF4-FFF2-40B4-BE49-F238E27FC236}">
                <a16:creationId xmlns:a16="http://schemas.microsoft.com/office/drawing/2014/main" id="{C29DCFE5-0191-F84D-866E-DABB5ABC198D}"/>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9" name="Platshållare för text 4">
            <a:extLst>
              <a:ext uri="{FF2B5EF4-FFF2-40B4-BE49-F238E27FC236}">
                <a16:creationId xmlns:a16="http://schemas.microsoft.com/office/drawing/2014/main" id="{CC199338-A0D9-3542-A6D7-3F0CF8196F49}"/>
              </a:ext>
            </a:extLst>
          </p:cNvPr>
          <p:cNvSpPr>
            <a:spLocks noGrp="1"/>
          </p:cNvSpPr>
          <p:nvPr>
            <p:ph type="body" sz="quarter" idx="13" hasCustomPrompt="1"/>
          </p:nvPr>
        </p:nvSpPr>
        <p:spPr>
          <a:xfrm>
            <a:off x="714374" y="674688"/>
            <a:ext cx="10640023" cy="417512"/>
          </a:xfrm>
        </p:spPr>
        <p:txBody>
          <a:bodyPr>
            <a:noAutofit/>
          </a:bodyPr>
          <a:lstStyle>
            <a:lvl1pPr marL="0" indent="0">
              <a:buNone/>
              <a:defRPr sz="1800" spc="300">
                <a:solidFill>
                  <a:schemeClr val="bg1"/>
                </a:solidFill>
              </a:defRPr>
            </a:lvl1pPr>
          </a:lstStyle>
          <a:p>
            <a:pPr lvl="0"/>
            <a:r>
              <a:rPr lang="sv-SE" dirty="0"/>
              <a:t>KLICKA HÄR FÖR ATT LÄGGA TILL MELLANRUBRIK </a:t>
            </a:r>
          </a:p>
        </p:txBody>
      </p:sp>
    </p:spTree>
    <p:extLst>
      <p:ext uri="{BB962C8B-B14F-4D97-AF65-F5344CB8AC3E}">
        <p14:creationId xmlns:p14="http://schemas.microsoft.com/office/powerpoint/2010/main" val="135668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ubrik + bild">
    <p:spTree>
      <p:nvGrpSpPr>
        <p:cNvPr id="1" name=""/>
        <p:cNvGrpSpPr/>
        <p:nvPr/>
      </p:nvGrpSpPr>
      <p:grpSpPr>
        <a:xfrm>
          <a:off x="0" y="0"/>
          <a:ext cx="0" cy="0"/>
          <a:chOff x="0" y="0"/>
          <a:chExt cx="0" cy="0"/>
        </a:xfrm>
      </p:grpSpPr>
      <p:sp>
        <p:nvSpPr>
          <p:cNvPr id="12" name="Platshållare för bild 20">
            <a:extLst>
              <a:ext uri="{FF2B5EF4-FFF2-40B4-BE49-F238E27FC236}">
                <a16:creationId xmlns:a16="http://schemas.microsoft.com/office/drawing/2014/main" id="{9B5E6D7D-827B-5C47-A256-B47A9F57935A}"/>
              </a:ext>
            </a:extLst>
          </p:cNvPr>
          <p:cNvSpPr>
            <a:spLocks noGrp="1"/>
          </p:cNvSpPr>
          <p:nvPr>
            <p:ph type="pic" sz="quarter" idx="12" hasCustomPrompt="1"/>
          </p:nvPr>
        </p:nvSpPr>
        <p:spPr>
          <a:xfrm>
            <a:off x="6096000" y="1"/>
            <a:ext cx="6096000" cy="6857999"/>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16" name="Platshållare för datum 15">
            <a:extLst>
              <a:ext uri="{FF2B5EF4-FFF2-40B4-BE49-F238E27FC236}">
                <a16:creationId xmlns:a16="http://schemas.microsoft.com/office/drawing/2014/main" id="{B5BEC40A-7D61-CA48-9E49-0F4F693A9D59}"/>
              </a:ext>
            </a:extLst>
          </p:cNvPr>
          <p:cNvSpPr>
            <a:spLocks noGrp="1"/>
          </p:cNvSpPr>
          <p:nvPr>
            <p:ph type="dt" sz="half" idx="13"/>
          </p:nvPr>
        </p:nvSpPr>
        <p:spPr/>
        <p:txBody>
          <a:bodyPr/>
          <a:lstStyle/>
          <a:p>
            <a:fld id="{AE319DAD-B42A-2A43-A246-1D7BF5D8AB49}" type="datetime1">
              <a:rPr lang="sv-SE" smtClean="0"/>
              <a:t>2026-03-26</a:t>
            </a:fld>
            <a:endParaRPr lang="sv-SE" dirty="0"/>
          </a:p>
        </p:txBody>
      </p:sp>
      <p:sp>
        <p:nvSpPr>
          <p:cNvPr id="17" name="Platshållare för bildnummer 16">
            <a:extLst>
              <a:ext uri="{FF2B5EF4-FFF2-40B4-BE49-F238E27FC236}">
                <a16:creationId xmlns:a16="http://schemas.microsoft.com/office/drawing/2014/main" id="{84215EB3-D2B4-1F4B-ADE1-536279AC8400}"/>
              </a:ext>
            </a:extLst>
          </p:cNvPr>
          <p:cNvSpPr>
            <a:spLocks noGrp="1"/>
          </p:cNvSpPr>
          <p:nvPr>
            <p:ph type="sldNum" sz="quarter" idx="14"/>
          </p:nvPr>
        </p:nvSpPr>
        <p:spPr/>
        <p:txBody>
          <a:bodyPr/>
          <a:lstStyle/>
          <a:p>
            <a:fld id="{A3FDC6D7-55FA-E04E-9C93-5B0D56E47450}" type="slidenum">
              <a:rPr lang="sv-SE" smtClean="0"/>
              <a:pPr/>
              <a:t>‹#›</a:t>
            </a:fld>
            <a:endParaRPr lang="sv-SE" dirty="0"/>
          </a:p>
        </p:txBody>
      </p:sp>
      <p:sp>
        <p:nvSpPr>
          <p:cNvPr id="18" name="Rubrik 1">
            <a:extLst>
              <a:ext uri="{FF2B5EF4-FFF2-40B4-BE49-F238E27FC236}">
                <a16:creationId xmlns:a16="http://schemas.microsoft.com/office/drawing/2014/main" id="{D6830A6B-8A29-1447-9E18-784EE73B8E8E}"/>
              </a:ext>
            </a:extLst>
          </p:cNvPr>
          <p:cNvSpPr>
            <a:spLocks noGrp="1"/>
          </p:cNvSpPr>
          <p:nvPr>
            <p:ph type="title"/>
          </p:nvPr>
        </p:nvSpPr>
        <p:spPr>
          <a:xfrm>
            <a:off x="701999" y="477371"/>
            <a:ext cx="4667859" cy="5564984"/>
          </a:xfrm>
        </p:spPr>
        <p:txBody>
          <a:bodyPr/>
          <a:lstStyle/>
          <a:p>
            <a:r>
              <a:rPr lang="sv-SE" dirty="0"/>
              <a:t>Klicka här för att ändra mall för rubrikformat</a:t>
            </a:r>
          </a:p>
        </p:txBody>
      </p:sp>
    </p:spTree>
    <p:extLst>
      <p:ext uri="{BB962C8B-B14F-4D97-AF65-F5344CB8AC3E}">
        <p14:creationId xmlns:p14="http://schemas.microsoft.com/office/powerpoint/2010/main" val="229459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Rubrik + text + mindr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57F3F-DB50-5248-8C33-B8CC7EC1E71C}"/>
              </a:ext>
            </a:extLst>
          </p:cNvPr>
          <p:cNvSpPr>
            <a:spLocks noGrp="1"/>
          </p:cNvSpPr>
          <p:nvPr>
            <p:ph type="title"/>
          </p:nvPr>
        </p:nvSpPr>
        <p:spPr>
          <a:xfrm>
            <a:off x="702000" y="457200"/>
            <a:ext cx="6475412" cy="1600200"/>
          </a:xfrm>
        </p:spPr>
        <p:txBody>
          <a:bodyPr anchor="b"/>
          <a:lstStyle>
            <a:lvl1pPr>
              <a:defRPr sz="32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A8C74648-52E6-2643-97CA-48832CD3B49B}"/>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1" name="Platshållare för bild 20">
            <a:extLst>
              <a:ext uri="{FF2B5EF4-FFF2-40B4-BE49-F238E27FC236}">
                <a16:creationId xmlns:a16="http://schemas.microsoft.com/office/drawing/2014/main" id="{C185222D-3AC3-CE4E-A634-848A40ECCFA9}"/>
              </a:ext>
            </a:extLst>
          </p:cNvPr>
          <p:cNvSpPr>
            <a:spLocks noGrp="1"/>
          </p:cNvSpPr>
          <p:nvPr>
            <p:ph type="pic" sz="quarter" idx="11" hasCustomPrompt="1"/>
          </p:nvPr>
        </p:nvSpPr>
        <p:spPr>
          <a:xfrm>
            <a:off x="7835153" y="0"/>
            <a:ext cx="4356847"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23" name="Platshållare för datum 22">
            <a:extLst>
              <a:ext uri="{FF2B5EF4-FFF2-40B4-BE49-F238E27FC236}">
                <a16:creationId xmlns:a16="http://schemas.microsoft.com/office/drawing/2014/main" id="{87E17691-C5B8-C349-80A1-EE83F7DF4A59}"/>
              </a:ext>
            </a:extLst>
          </p:cNvPr>
          <p:cNvSpPr>
            <a:spLocks noGrp="1"/>
          </p:cNvSpPr>
          <p:nvPr>
            <p:ph type="dt" sz="half" idx="12"/>
          </p:nvPr>
        </p:nvSpPr>
        <p:spPr/>
        <p:txBody>
          <a:bodyPr/>
          <a:lstStyle/>
          <a:p>
            <a:fld id="{062FADEB-944A-9F4A-84C6-3CAAE8A3EAAD}" type="datetime1">
              <a:rPr lang="sv-SE" smtClean="0"/>
              <a:t>2026-03-26</a:t>
            </a:fld>
            <a:endParaRPr lang="sv-SE" dirty="0"/>
          </a:p>
        </p:txBody>
      </p:sp>
      <p:sp>
        <p:nvSpPr>
          <p:cNvPr id="24" name="Platshållare för bildnummer 23">
            <a:extLst>
              <a:ext uri="{FF2B5EF4-FFF2-40B4-BE49-F238E27FC236}">
                <a16:creationId xmlns:a16="http://schemas.microsoft.com/office/drawing/2014/main" id="{3D7982A4-9063-0346-8FB9-F4BA29E97E64}"/>
              </a:ext>
            </a:extLst>
          </p:cNvPr>
          <p:cNvSpPr>
            <a:spLocks noGrp="1"/>
          </p:cNvSpPr>
          <p:nvPr>
            <p:ph type="sldNum" sz="quarter" idx="13"/>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507443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Rubrik + text + 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A5B0EE4-00C9-BE4F-BECD-78661D08C658}"/>
              </a:ext>
            </a:extLst>
          </p:cNvPr>
          <p:cNvSpPr/>
          <p:nvPr userDrawn="1"/>
        </p:nvSpPr>
        <p:spPr>
          <a:xfrm>
            <a:off x="1"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latshållare för datum 15">
            <a:extLst>
              <a:ext uri="{FF2B5EF4-FFF2-40B4-BE49-F238E27FC236}">
                <a16:creationId xmlns:a16="http://schemas.microsoft.com/office/drawing/2014/main" id="{B5BEC40A-7D61-CA48-9E49-0F4F693A9D59}"/>
              </a:ext>
            </a:extLst>
          </p:cNvPr>
          <p:cNvSpPr>
            <a:spLocks noGrp="1"/>
          </p:cNvSpPr>
          <p:nvPr>
            <p:ph type="dt" sz="half" idx="13"/>
          </p:nvPr>
        </p:nvSpPr>
        <p:spPr/>
        <p:txBody>
          <a:bodyPr/>
          <a:lstStyle/>
          <a:p>
            <a:fld id="{A12D6EC2-D730-CA47-8D63-007E2071A175}" type="datetime1">
              <a:rPr lang="sv-SE" smtClean="0"/>
              <a:t>2026-03-26</a:t>
            </a:fld>
            <a:endParaRPr lang="sv-SE" dirty="0"/>
          </a:p>
        </p:txBody>
      </p:sp>
      <p:sp>
        <p:nvSpPr>
          <p:cNvPr id="17" name="Platshållare för bildnummer 16">
            <a:extLst>
              <a:ext uri="{FF2B5EF4-FFF2-40B4-BE49-F238E27FC236}">
                <a16:creationId xmlns:a16="http://schemas.microsoft.com/office/drawing/2014/main" id="{84215EB3-D2B4-1F4B-ADE1-536279AC8400}"/>
              </a:ext>
            </a:extLst>
          </p:cNvPr>
          <p:cNvSpPr>
            <a:spLocks noGrp="1"/>
          </p:cNvSpPr>
          <p:nvPr>
            <p:ph type="sldNum" sz="quarter" idx="14"/>
          </p:nvPr>
        </p:nvSpPr>
        <p:spPr/>
        <p:txBody>
          <a:bodyPr/>
          <a:lstStyle/>
          <a:p>
            <a:fld id="{A3FDC6D7-55FA-E04E-9C93-5B0D56E47450}" type="slidenum">
              <a:rPr lang="sv-SE" smtClean="0"/>
              <a:pPr/>
              <a:t>‹#›</a:t>
            </a:fld>
            <a:endParaRPr lang="sv-SE" dirty="0"/>
          </a:p>
        </p:txBody>
      </p:sp>
      <p:sp>
        <p:nvSpPr>
          <p:cNvPr id="18" name="Rubrik 1">
            <a:extLst>
              <a:ext uri="{FF2B5EF4-FFF2-40B4-BE49-F238E27FC236}">
                <a16:creationId xmlns:a16="http://schemas.microsoft.com/office/drawing/2014/main" id="{D6830A6B-8A29-1447-9E18-784EE73B8E8E}"/>
              </a:ext>
            </a:extLst>
          </p:cNvPr>
          <p:cNvSpPr>
            <a:spLocks noGrp="1"/>
          </p:cNvSpPr>
          <p:nvPr>
            <p:ph type="title"/>
          </p:nvPr>
        </p:nvSpPr>
        <p:spPr>
          <a:xfrm>
            <a:off x="702000" y="477371"/>
            <a:ext cx="4544122" cy="5564984"/>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65ABF6E6-35E7-AE41-B074-7FE74E2C5A90}"/>
              </a:ext>
            </a:extLst>
          </p:cNvPr>
          <p:cNvSpPr>
            <a:spLocks noGrp="1"/>
          </p:cNvSpPr>
          <p:nvPr>
            <p:ph sz="quarter" idx="15"/>
          </p:nvPr>
        </p:nvSpPr>
        <p:spPr>
          <a:xfrm>
            <a:off x="6465888" y="477838"/>
            <a:ext cx="5038725" cy="556451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51050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C20CAE6-B0D7-8647-8161-0B0E33053E8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datum 22">
            <a:extLst>
              <a:ext uri="{FF2B5EF4-FFF2-40B4-BE49-F238E27FC236}">
                <a16:creationId xmlns:a16="http://schemas.microsoft.com/office/drawing/2014/main" id="{B20969BC-114C-0742-B436-06C2B973B5FE}"/>
              </a:ext>
            </a:extLst>
          </p:cNvPr>
          <p:cNvSpPr>
            <a:spLocks noGrp="1"/>
          </p:cNvSpPr>
          <p:nvPr>
            <p:ph type="dt" sz="half" idx="12"/>
          </p:nvPr>
        </p:nvSpPr>
        <p:spPr>
          <a:xfrm>
            <a:off x="713845" y="6355306"/>
            <a:ext cx="658977" cy="365125"/>
          </a:xfrm>
        </p:spPr>
        <p:txBody>
          <a:bodyPr/>
          <a:lstStyle/>
          <a:p>
            <a:fld id="{C267C327-CA64-EC41-80E3-B77CBFC8C5C8}" type="datetime1">
              <a:rPr lang="sv-SE" smtClean="0"/>
              <a:t>2026-03-26</a:t>
            </a:fld>
            <a:endParaRPr lang="sv-SE" dirty="0"/>
          </a:p>
        </p:txBody>
      </p:sp>
      <p:sp>
        <p:nvSpPr>
          <p:cNvPr id="7" name="Platshållare för bildnummer 23">
            <a:extLst>
              <a:ext uri="{FF2B5EF4-FFF2-40B4-BE49-F238E27FC236}">
                <a16:creationId xmlns:a16="http://schemas.microsoft.com/office/drawing/2014/main" id="{C219A23B-ED9D-1F4C-B30C-8F987BBA88FD}"/>
              </a:ext>
            </a:extLst>
          </p:cNvPr>
          <p:cNvSpPr>
            <a:spLocks noGrp="1"/>
          </p:cNvSpPr>
          <p:nvPr>
            <p:ph type="sldNum" sz="quarter" idx="13"/>
          </p:nvPr>
        </p:nvSpPr>
        <p:spPr>
          <a:xfrm>
            <a:off x="318823" y="6355307"/>
            <a:ext cx="383438" cy="365125"/>
          </a:xfrm>
        </p:spPr>
        <p:txBody>
          <a:bodyPr/>
          <a:lstStyle/>
          <a:p>
            <a:fld id="{A3FDC6D7-55FA-E04E-9C93-5B0D56E47450}" type="slidenum">
              <a:rPr lang="sv-SE" smtClean="0"/>
              <a:pPr/>
              <a:t>‹#›</a:t>
            </a:fld>
            <a:endParaRPr lang="sv-SE" dirty="0"/>
          </a:p>
        </p:txBody>
      </p:sp>
      <p:pic>
        <p:nvPicPr>
          <p:cNvPr id="5" name="Bild 4">
            <a:extLst>
              <a:ext uri="{FF2B5EF4-FFF2-40B4-BE49-F238E27FC236}">
                <a16:creationId xmlns:a16="http://schemas.microsoft.com/office/drawing/2014/main" id="{AA9A9E24-169F-1DBC-CB5D-96CC8A22746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2359738" y="2054917"/>
            <a:ext cx="7776001" cy="2462400"/>
          </a:xfrm>
          <a:prstGeom prst="rect">
            <a:avLst/>
          </a:prstGeom>
        </p:spPr>
      </p:pic>
    </p:spTree>
    <p:extLst>
      <p:ext uri="{BB962C8B-B14F-4D97-AF65-F5344CB8AC3E}">
        <p14:creationId xmlns:p14="http://schemas.microsoft.com/office/powerpoint/2010/main" val="237615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D520298-E6B9-874F-8CFA-06536984396D}"/>
              </a:ext>
            </a:extLst>
          </p:cNvPr>
          <p:cNvSpPr>
            <a:spLocks noGrp="1"/>
          </p:cNvSpPr>
          <p:nvPr>
            <p:ph type="dt" sz="half" idx="10"/>
          </p:nvPr>
        </p:nvSpPr>
        <p:spPr/>
        <p:txBody>
          <a:bodyPr/>
          <a:lstStyle/>
          <a:p>
            <a:fld id="{CB883E83-1958-684B-A858-842AD617D194}" type="datetime1">
              <a:rPr lang="sv-SE" smtClean="0"/>
              <a:t>2026-03-26</a:t>
            </a:fld>
            <a:endParaRPr lang="sv-SE" dirty="0"/>
          </a:p>
        </p:txBody>
      </p:sp>
      <p:sp>
        <p:nvSpPr>
          <p:cNvPr id="4" name="Platshållare för bildnummer 3">
            <a:extLst>
              <a:ext uri="{FF2B5EF4-FFF2-40B4-BE49-F238E27FC236}">
                <a16:creationId xmlns:a16="http://schemas.microsoft.com/office/drawing/2014/main" id="{29F5D964-11D8-A148-BDD7-C6097B596E67}"/>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5" name="Rubrik 1">
            <a:extLst>
              <a:ext uri="{FF2B5EF4-FFF2-40B4-BE49-F238E27FC236}">
                <a16:creationId xmlns:a16="http://schemas.microsoft.com/office/drawing/2014/main" id="{E9165AE4-DBBD-304F-B2DE-B12EFF5F0F9E}"/>
              </a:ext>
            </a:extLst>
          </p:cNvPr>
          <p:cNvSpPr>
            <a:spLocks noGrp="1"/>
          </p:cNvSpPr>
          <p:nvPr>
            <p:ph type="ctrTitle"/>
          </p:nvPr>
        </p:nvSpPr>
        <p:spPr>
          <a:xfrm>
            <a:off x="702261" y="1122363"/>
            <a:ext cx="9280539" cy="2387600"/>
          </a:xfrm>
        </p:spPr>
        <p:txBody>
          <a:bodyPr anchor="b"/>
          <a:lstStyle>
            <a:lvl1pPr algn="l">
              <a:defRPr sz="6000" b="1"/>
            </a:lvl1pPr>
          </a:lstStyle>
          <a:p>
            <a:r>
              <a:rPr lang="sv-SE" dirty="0"/>
              <a:t>Klicka här för att ändra mall för rubrikformat</a:t>
            </a:r>
          </a:p>
        </p:txBody>
      </p:sp>
      <p:sp>
        <p:nvSpPr>
          <p:cNvPr id="6" name="Underrubrik 2">
            <a:extLst>
              <a:ext uri="{FF2B5EF4-FFF2-40B4-BE49-F238E27FC236}">
                <a16:creationId xmlns:a16="http://schemas.microsoft.com/office/drawing/2014/main" id="{C2EDC2BC-F004-0041-98B3-0926A7C00A8B}"/>
              </a:ext>
            </a:extLst>
          </p:cNvPr>
          <p:cNvSpPr>
            <a:spLocks noGrp="1"/>
          </p:cNvSpPr>
          <p:nvPr>
            <p:ph type="subTitle" idx="1"/>
          </p:nvPr>
        </p:nvSpPr>
        <p:spPr>
          <a:xfrm>
            <a:off x="702261" y="3602038"/>
            <a:ext cx="753453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27144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C71A8B-4503-C14F-B329-A5E6B9A54B92}"/>
              </a:ext>
            </a:extLst>
          </p:cNvPr>
          <p:cNvSpPr>
            <a:spLocks noGrp="1"/>
          </p:cNvSpPr>
          <p:nvPr>
            <p:ph type="ctrTitle"/>
          </p:nvPr>
        </p:nvSpPr>
        <p:spPr>
          <a:xfrm>
            <a:off x="702000" y="1501200"/>
            <a:ext cx="10648800" cy="2387600"/>
          </a:xfrm>
        </p:spPr>
        <p:txBody>
          <a:bodyPr anchor="b"/>
          <a:lstStyle>
            <a:lvl1pPr algn="ctr">
              <a:defRPr sz="6000" b="1" i="0">
                <a:latin typeface="Arial" panose="020B0604020202020204" pitchFamily="34" charset="0"/>
                <a:cs typeface="Arial" panose="020B0604020202020204" pitchFamily="34"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2001C551-E06B-FB42-893B-D7D409C10BB7}"/>
              </a:ext>
            </a:extLst>
          </p:cNvPr>
          <p:cNvSpPr>
            <a:spLocks noGrp="1"/>
          </p:cNvSpPr>
          <p:nvPr>
            <p:ph type="subTitle" idx="1"/>
          </p:nvPr>
        </p:nvSpPr>
        <p:spPr>
          <a:xfrm>
            <a:off x="702000" y="3981600"/>
            <a:ext cx="10648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3" name="Platshållare för datum 12">
            <a:extLst>
              <a:ext uri="{FF2B5EF4-FFF2-40B4-BE49-F238E27FC236}">
                <a16:creationId xmlns:a16="http://schemas.microsoft.com/office/drawing/2014/main" id="{1A48664C-2D4B-C04B-83D0-090A1FD47F50}"/>
              </a:ext>
            </a:extLst>
          </p:cNvPr>
          <p:cNvSpPr>
            <a:spLocks noGrp="1"/>
          </p:cNvSpPr>
          <p:nvPr>
            <p:ph type="dt" sz="half" idx="10"/>
          </p:nvPr>
        </p:nvSpPr>
        <p:spPr/>
        <p:txBody>
          <a:bodyPr/>
          <a:lstStyle/>
          <a:p>
            <a:fld id="{DE8BD885-2D34-0946-B862-5D78C32B7A4E}" type="datetime1">
              <a:rPr lang="sv-SE" smtClean="0"/>
              <a:t>2026-03-26</a:t>
            </a:fld>
            <a:endParaRPr lang="sv-SE" dirty="0"/>
          </a:p>
        </p:txBody>
      </p:sp>
      <p:sp>
        <p:nvSpPr>
          <p:cNvPr id="14" name="Platshållare för bildnummer 13">
            <a:extLst>
              <a:ext uri="{FF2B5EF4-FFF2-40B4-BE49-F238E27FC236}">
                <a16:creationId xmlns:a16="http://schemas.microsoft.com/office/drawing/2014/main" id="{BFC020C2-4589-F649-BAF3-2D95CAF073AA}"/>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2570543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Avdelare med symbol">
    <p:spTree>
      <p:nvGrpSpPr>
        <p:cNvPr id="1" name=""/>
        <p:cNvGrpSpPr/>
        <p:nvPr/>
      </p:nvGrpSpPr>
      <p:grpSpPr>
        <a:xfrm>
          <a:off x="0" y="0"/>
          <a:ext cx="0" cy="0"/>
          <a:chOff x="0" y="0"/>
          <a:chExt cx="0" cy="0"/>
        </a:xfrm>
      </p:grpSpPr>
      <p:sp>
        <p:nvSpPr>
          <p:cNvPr id="13" name="Platshållare för datum 12">
            <a:extLst>
              <a:ext uri="{FF2B5EF4-FFF2-40B4-BE49-F238E27FC236}">
                <a16:creationId xmlns:a16="http://schemas.microsoft.com/office/drawing/2014/main" id="{61CF780F-1E9F-7949-AA24-756293EBC371}"/>
              </a:ext>
            </a:extLst>
          </p:cNvPr>
          <p:cNvSpPr>
            <a:spLocks noGrp="1"/>
          </p:cNvSpPr>
          <p:nvPr>
            <p:ph type="dt" sz="half" idx="10"/>
          </p:nvPr>
        </p:nvSpPr>
        <p:spPr/>
        <p:txBody>
          <a:bodyPr/>
          <a:lstStyle/>
          <a:p>
            <a:fld id="{84A97E79-9BEE-694E-A9E1-713AB8504AA1}" type="datetime1">
              <a:rPr lang="sv-SE" smtClean="0"/>
              <a:t>2026-03-26</a:t>
            </a:fld>
            <a:endParaRPr lang="sv-SE" dirty="0"/>
          </a:p>
        </p:txBody>
      </p:sp>
      <p:sp>
        <p:nvSpPr>
          <p:cNvPr id="14" name="Platshållare för bildnummer 13">
            <a:extLst>
              <a:ext uri="{FF2B5EF4-FFF2-40B4-BE49-F238E27FC236}">
                <a16:creationId xmlns:a16="http://schemas.microsoft.com/office/drawing/2014/main" id="{54F57519-06A4-934D-A493-3F0FA3D11C60}"/>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9" name="Rubrik 1">
            <a:extLst>
              <a:ext uri="{FF2B5EF4-FFF2-40B4-BE49-F238E27FC236}">
                <a16:creationId xmlns:a16="http://schemas.microsoft.com/office/drawing/2014/main" id="{3BA64E7A-7953-644C-8B44-2FBD7C5410BD}"/>
              </a:ext>
            </a:extLst>
          </p:cNvPr>
          <p:cNvSpPr>
            <a:spLocks noGrp="1"/>
          </p:cNvSpPr>
          <p:nvPr>
            <p:ph type="ctrTitle"/>
          </p:nvPr>
        </p:nvSpPr>
        <p:spPr>
          <a:xfrm>
            <a:off x="702000" y="1122363"/>
            <a:ext cx="9144000" cy="2387600"/>
          </a:xfrm>
        </p:spPr>
        <p:txBody>
          <a:bodyPr anchor="b"/>
          <a:lstStyle>
            <a:lvl1pPr algn="l">
              <a:defRPr sz="6000" b="1"/>
            </a:lvl1pPr>
          </a:lstStyle>
          <a:p>
            <a:r>
              <a:rPr lang="sv-SE" dirty="0"/>
              <a:t>Klicka här för att ändra mall för rubrikformat</a:t>
            </a:r>
          </a:p>
        </p:txBody>
      </p:sp>
      <p:sp>
        <p:nvSpPr>
          <p:cNvPr id="10" name="Underrubrik 2">
            <a:extLst>
              <a:ext uri="{FF2B5EF4-FFF2-40B4-BE49-F238E27FC236}">
                <a16:creationId xmlns:a16="http://schemas.microsoft.com/office/drawing/2014/main" id="{B468494F-8F6D-C44B-A5C4-38891B4DC143}"/>
              </a:ext>
            </a:extLst>
          </p:cNvPr>
          <p:cNvSpPr>
            <a:spLocks noGrp="1"/>
          </p:cNvSpPr>
          <p:nvPr>
            <p:ph type="subTitle" idx="1"/>
          </p:nvPr>
        </p:nvSpPr>
        <p:spPr>
          <a:xfrm>
            <a:off x="702000" y="3602038"/>
            <a:ext cx="7398000" cy="244403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94359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EBC85F-D6BC-C240-860B-57CFF0A7F16B}"/>
              </a:ext>
            </a:extLst>
          </p:cNvPr>
          <p:cNvSpPr>
            <a:spLocks noGrp="1"/>
          </p:cNvSpPr>
          <p:nvPr>
            <p:ph type="title"/>
          </p:nvPr>
        </p:nvSpPr>
        <p:spPr>
          <a:xfrm>
            <a:off x="702000" y="1709738"/>
            <a:ext cx="106524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508A0B5-FE2D-ED48-9B1E-35FB317820A9}"/>
              </a:ext>
            </a:extLst>
          </p:cNvPr>
          <p:cNvSpPr>
            <a:spLocks noGrp="1"/>
          </p:cNvSpPr>
          <p:nvPr>
            <p:ph type="body" idx="1"/>
          </p:nvPr>
        </p:nvSpPr>
        <p:spPr>
          <a:xfrm>
            <a:off x="702000" y="4589463"/>
            <a:ext cx="10652400" cy="144557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13" name="Platshållare för datum 12">
            <a:extLst>
              <a:ext uri="{FF2B5EF4-FFF2-40B4-BE49-F238E27FC236}">
                <a16:creationId xmlns:a16="http://schemas.microsoft.com/office/drawing/2014/main" id="{61CF780F-1E9F-7949-AA24-756293EBC371}"/>
              </a:ext>
            </a:extLst>
          </p:cNvPr>
          <p:cNvSpPr>
            <a:spLocks noGrp="1"/>
          </p:cNvSpPr>
          <p:nvPr>
            <p:ph type="dt" sz="half" idx="10"/>
          </p:nvPr>
        </p:nvSpPr>
        <p:spPr/>
        <p:txBody>
          <a:bodyPr/>
          <a:lstStyle/>
          <a:p>
            <a:fld id="{4C73CB21-236D-DD4C-A078-43331D0126A4}" type="datetime1">
              <a:rPr lang="sv-SE" smtClean="0"/>
              <a:t>2026-03-26</a:t>
            </a:fld>
            <a:endParaRPr lang="sv-SE" dirty="0"/>
          </a:p>
        </p:txBody>
      </p:sp>
      <p:sp>
        <p:nvSpPr>
          <p:cNvPr id="14" name="Platshållare för bildnummer 13">
            <a:extLst>
              <a:ext uri="{FF2B5EF4-FFF2-40B4-BE49-F238E27FC236}">
                <a16:creationId xmlns:a16="http://schemas.microsoft.com/office/drawing/2014/main" id="{54F57519-06A4-934D-A493-3F0FA3D11C60}"/>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7" name="Platshållare för text 4">
            <a:extLst>
              <a:ext uri="{FF2B5EF4-FFF2-40B4-BE49-F238E27FC236}">
                <a16:creationId xmlns:a16="http://schemas.microsoft.com/office/drawing/2014/main" id="{4ADCC13E-FDDD-FB49-9907-FEC612BD2579}"/>
              </a:ext>
            </a:extLst>
          </p:cNvPr>
          <p:cNvSpPr>
            <a:spLocks noGrp="1"/>
          </p:cNvSpPr>
          <p:nvPr>
            <p:ph type="body" sz="quarter" idx="13" hasCustomPrompt="1"/>
          </p:nvPr>
        </p:nvSpPr>
        <p:spPr>
          <a:xfrm>
            <a:off x="714374" y="674688"/>
            <a:ext cx="10640025" cy="417512"/>
          </a:xfrm>
        </p:spPr>
        <p:txBody>
          <a:bodyPr>
            <a:noAutofit/>
          </a:bodyPr>
          <a:lstStyle>
            <a:lvl1pPr marL="0" indent="0">
              <a:buNone/>
              <a:defRPr sz="1800" spc="300">
                <a:solidFill>
                  <a:schemeClr val="accent1"/>
                </a:solidFill>
              </a:defRPr>
            </a:lvl1pPr>
          </a:lstStyle>
          <a:p>
            <a:pPr lvl="0"/>
            <a:r>
              <a:rPr lang="sv-SE" dirty="0"/>
              <a:t>KLICKA HÄR FÖR ATT LÄGGA TILL MELLANRUBRIK </a:t>
            </a:r>
          </a:p>
        </p:txBody>
      </p:sp>
    </p:spTree>
    <p:extLst>
      <p:ext uri="{BB962C8B-B14F-4D97-AF65-F5344CB8AC3E}">
        <p14:creationId xmlns:p14="http://schemas.microsoft.com/office/powerpoint/2010/main" val="29802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2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7EA279-7D56-8B46-B1F0-9666275602BD}"/>
              </a:ext>
            </a:extLst>
          </p:cNvPr>
          <p:cNvSpPr>
            <a:spLocks noGrp="1"/>
          </p:cNvSpPr>
          <p:nvPr>
            <p:ph type="title"/>
          </p:nvPr>
        </p:nvSpPr>
        <p:spPr/>
        <p:txBody>
          <a:bodyPr/>
          <a:lstStyle>
            <a:lvl1pPr>
              <a:defRPr>
                <a:latin typeface="+mj-lt"/>
              </a:defRPr>
            </a:lvl1pPr>
          </a:lstStyle>
          <a:p>
            <a:r>
              <a:rPr lang="sv-SE" dirty="0"/>
              <a:t>Klicka här för att ändra mall för rubrikformat</a:t>
            </a:r>
          </a:p>
        </p:txBody>
      </p:sp>
      <p:sp>
        <p:nvSpPr>
          <p:cNvPr id="10" name="Platshållare för datum 9">
            <a:extLst>
              <a:ext uri="{FF2B5EF4-FFF2-40B4-BE49-F238E27FC236}">
                <a16:creationId xmlns:a16="http://schemas.microsoft.com/office/drawing/2014/main" id="{14272899-2C1C-E848-B074-A78E6C17B8B6}"/>
              </a:ext>
            </a:extLst>
          </p:cNvPr>
          <p:cNvSpPr>
            <a:spLocks noGrp="1"/>
          </p:cNvSpPr>
          <p:nvPr>
            <p:ph type="dt" sz="half" idx="10"/>
          </p:nvPr>
        </p:nvSpPr>
        <p:spPr/>
        <p:txBody>
          <a:bodyPr/>
          <a:lstStyle/>
          <a:p>
            <a:fld id="{184E9C17-9AFC-DA4F-803A-D6786AF7B956}" type="datetime1">
              <a:rPr lang="sv-SE" smtClean="0"/>
              <a:t>2026-03-26</a:t>
            </a:fld>
            <a:endParaRPr lang="sv-SE" dirty="0"/>
          </a:p>
        </p:txBody>
      </p:sp>
      <p:sp>
        <p:nvSpPr>
          <p:cNvPr id="11" name="Platshållare för bildnummer 10">
            <a:extLst>
              <a:ext uri="{FF2B5EF4-FFF2-40B4-BE49-F238E27FC236}">
                <a16:creationId xmlns:a16="http://schemas.microsoft.com/office/drawing/2014/main" id="{04B4B24D-6F73-5F43-BDD6-5C2177927595}"/>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91675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
        <p:nvSpPr>
          <p:cNvPr id="9" name="Platshållare för datum 8">
            <a:extLst>
              <a:ext uri="{FF2B5EF4-FFF2-40B4-BE49-F238E27FC236}">
                <a16:creationId xmlns:a16="http://schemas.microsoft.com/office/drawing/2014/main" id="{1DE60ED6-BFD1-0841-9826-A1914067066E}"/>
              </a:ext>
            </a:extLst>
          </p:cNvPr>
          <p:cNvSpPr>
            <a:spLocks noGrp="1"/>
          </p:cNvSpPr>
          <p:nvPr>
            <p:ph type="dt" sz="half" idx="10"/>
          </p:nvPr>
        </p:nvSpPr>
        <p:spPr/>
        <p:txBody>
          <a:bodyPr/>
          <a:lstStyle/>
          <a:p>
            <a:fld id="{3633496C-5796-6342-9DF0-725AAB6246AA}" type="datetime1">
              <a:rPr lang="sv-SE" smtClean="0"/>
              <a:t>2026-03-26</a:t>
            </a:fld>
            <a:endParaRPr lang="sv-SE" dirty="0"/>
          </a:p>
        </p:txBody>
      </p:sp>
      <p:sp>
        <p:nvSpPr>
          <p:cNvPr id="10" name="Platshållare för bildnummer 9">
            <a:extLst>
              <a:ext uri="{FF2B5EF4-FFF2-40B4-BE49-F238E27FC236}">
                <a16:creationId xmlns:a16="http://schemas.microsoft.com/office/drawing/2014/main" id="{F93CD1C2-DE22-EC4B-9EBC-2A6105E41141}"/>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428053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437CD4-64B2-D443-8EF5-BAC52C419CA1}"/>
              </a:ext>
            </a:extLst>
          </p:cNvPr>
          <p:cNvSpPr>
            <a:spLocks noGrp="1"/>
          </p:cNvSpPr>
          <p:nvPr>
            <p:ph type="ctrTitle"/>
          </p:nvPr>
        </p:nvSpPr>
        <p:spPr>
          <a:xfrm>
            <a:off x="702000" y="1501200"/>
            <a:ext cx="10643874"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ECBDE3F2-F85B-884D-A94F-3E0D21DADF32}"/>
              </a:ext>
            </a:extLst>
          </p:cNvPr>
          <p:cNvSpPr>
            <a:spLocks noGrp="1"/>
          </p:cNvSpPr>
          <p:nvPr>
            <p:ph type="subTitle" idx="1"/>
          </p:nvPr>
        </p:nvSpPr>
        <p:spPr>
          <a:xfrm>
            <a:off x="702000" y="3981600"/>
            <a:ext cx="1064387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1" name="Platshållare för datum 10">
            <a:extLst>
              <a:ext uri="{FF2B5EF4-FFF2-40B4-BE49-F238E27FC236}">
                <a16:creationId xmlns:a16="http://schemas.microsoft.com/office/drawing/2014/main" id="{A8E31720-85DD-F448-A1B3-10418172236F}"/>
              </a:ext>
            </a:extLst>
          </p:cNvPr>
          <p:cNvSpPr>
            <a:spLocks noGrp="1"/>
          </p:cNvSpPr>
          <p:nvPr>
            <p:ph type="dt" sz="half" idx="10"/>
          </p:nvPr>
        </p:nvSpPr>
        <p:spPr/>
        <p:txBody>
          <a:bodyPr/>
          <a:lstStyle/>
          <a:p>
            <a:fld id="{18478B3A-3C29-3A42-82D3-C17AF2434F45}" type="datetime1">
              <a:rPr lang="sv-SE" smtClean="0"/>
              <a:t>2026-03-26</a:t>
            </a:fld>
            <a:endParaRPr lang="sv-SE" dirty="0"/>
          </a:p>
        </p:txBody>
      </p:sp>
      <p:sp>
        <p:nvSpPr>
          <p:cNvPr id="12" name="Platshållare för bildnummer 11">
            <a:extLst>
              <a:ext uri="{FF2B5EF4-FFF2-40B4-BE49-F238E27FC236}">
                <a16:creationId xmlns:a16="http://schemas.microsoft.com/office/drawing/2014/main" id="{658B9CB2-0348-494A-A64F-FDEB91C00D44}"/>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803804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4_Avdelare med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437CD4-64B2-D443-8EF5-BAC52C419CA1}"/>
              </a:ext>
            </a:extLst>
          </p:cNvPr>
          <p:cNvSpPr>
            <a:spLocks noGrp="1"/>
          </p:cNvSpPr>
          <p:nvPr>
            <p:ph type="ctrTitle"/>
          </p:nvPr>
        </p:nvSpPr>
        <p:spPr>
          <a:xfrm>
            <a:off x="702000" y="1122363"/>
            <a:ext cx="9144000" cy="2387600"/>
          </a:xfrm>
        </p:spPr>
        <p:txBody>
          <a:bodyPr anchor="b"/>
          <a:lstStyle>
            <a:lvl1pPr algn="l">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ECBDE3F2-F85B-884D-A94F-3E0D21DADF32}"/>
              </a:ext>
            </a:extLst>
          </p:cNvPr>
          <p:cNvSpPr>
            <a:spLocks noGrp="1"/>
          </p:cNvSpPr>
          <p:nvPr>
            <p:ph type="subTitle" idx="1"/>
          </p:nvPr>
        </p:nvSpPr>
        <p:spPr>
          <a:xfrm>
            <a:off x="702000" y="3602038"/>
            <a:ext cx="7398000" cy="1655762"/>
          </a:xfrm>
        </p:spPr>
        <p:txBody>
          <a:bodyPr lIns="108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7" name="Platshållare för datum 6">
            <a:extLst>
              <a:ext uri="{FF2B5EF4-FFF2-40B4-BE49-F238E27FC236}">
                <a16:creationId xmlns:a16="http://schemas.microsoft.com/office/drawing/2014/main" id="{2C1CF289-CC33-B342-9809-521C18DD9073}"/>
              </a:ext>
            </a:extLst>
          </p:cNvPr>
          <p:cNvSpPr>
            <a:spLocks noGrp="1"/>
          </p:cNvSpPr>
          <p:nvPr>
            <p:ph type="dt" sz="half" idx="10"/>
          </p:nvPr>
        </p:nvSpPr>
        <p:spPr/>
        <p:txBody>
          <a:bodyPr/>
          <a:lstStyle/>
          <a:p>
            <a:fld id="{3F652986-060D-8C4E-AA80-5C0C82356081}" type="datetime1">
              <a:rPr lang="sv-SE" smtClean="0"/>
              <a:t>2026-03-26</a:t>
            </a:fld>
            <a:endParaRPr lang="sv-SE" dirty="0"/>
          </a:p>
        </p:txBody>
      </p:sp>
      <p:sp>
        <p:nvSpPr>
          <p:cNvPr id="8" name="Platshållare för bildnummer 7">
            <a:extLst>
              <a:ext uri="{FF2B5EF4-FFF2-40B4-BE49-F238E27FC236}">
                <a16:creationId xmlns:a16="http://schemas.microsoft.com/office/drawing/2014/main" id="{71F0B062-C332-F84D-870C-75EF2D218093}"/>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009550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E06E24-4DD4-1740-998E-A12971FA1EEA}"/>
              </a:ext>
            </a:extLst>
          </p:cNvPr>
          <p:cNvSpPr>
            <a:spLocks noGrp="1"/>
          </p:cNvSpPr>
          <p:nvPr>
            <p:ph type="title"/>
          </p:nvPr>
        </p:nvSpPr>
        <p:spPr>
          <a:xfrm>
            <a:off x="702000" y="1709738"/>
            <a:ext cx="106524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533D95A-BE6C-D242-B2FB-001805A0BD14}"/>
              </a:ext>
            </a:extLst>
          </p:cNvPr>
          <p:cNvSpPr>
            <a:spLocks noGrp="1"/>
          </p:cNvSpPr>
          <p:nvPr>
            <p:ph type="body" idx="1"/>
          </p:nvPr>
        </p:nvSpPr>
        <p:spPr>
          <a:xfrm>
            <a:off x="701999" y="4589463"/>
            <a:ext cx="10652399" cy="1430947"/>
          </a:xfrm>
        </p:spPr>
        <p:txBody>
          <a:bodyPr lIns="108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9" name="Platshållare för datum 8">
            <a:extLst>
              <a:ext uri="{FF2B5EF4-FFF2-40B4-BE49-F238E27FC236}">
                <a16:creationId xmlns:a16="http://schemas.microsoft.com/office/drawing/2014/main" id="{5D17CA25-4CC3-3444-9767-A75E829C4305}"/>
              </a:ext>
            </a:extLst>
          </p:cNvPr>
          <p:cNvSpPr>
            <a:spLocks noGrp="1"/>
          </p:cNvSpPr>
          <p:nvPr>
            <p:ph type="dt" sz="half" idx="10"/>
          </p:nvPr>
        </p:nvSpPr>
        <p:spPr/>
        <p:txBody>
          <a:bodyPr/>
          <a:lstStyle/>
          <a:p>
            <a:fld id="{A99AA629-9DA1-4D4D-9710-0041EC134FAC}" type="datetime1">
              <a:rPr lang="sv-SE" smtClean="0"/>
              <a:t>2026-03-26</a:t>
            </a:fld>
            <a:endParaRPr lang="sv-SE" dirty="0"/>
          </a:p>
        </p:txBody>
      </p:sp>
      <p:sp>
        <p:nvSpPr>
          <p:cNvPr id="10" name="Platshållare för bildnummer 9">
            <a:extLst>
              <a:ext uri="{FF2B5EF4-FFF2-40B4-BE49-F238E27FC236}">
                <a16:creationId xmlns:a16="http://schemas.microsoft.com/office/drawing/2014/main" id="{1F60DAA8-4ADA-E44B-B1A9-C89A4626A524}"/>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7" name="Platshållare för text 4">
            <a:extLst>
              <a:ext uri="{FF2B5EF4-FFF2-40B4-BE49-F238E27FC236}">
                <a16:creationId xmlns:a16="http://schemas.microsoft.com/office/drawing/2014/main" id="{2DF5E65D-2A88-3F4D-9114-6661F3A1FB5B}"/>
              </a:ext>
            </a:extLst>
          </p:cNvPr>
          <p:cNvSpPr>
            <a:spLocks noGrp="1"/>
          </p:cNvSpPr>
          <p:nvPr>
            <p:ph type="body" sz="quarter" idx="13" hasCustomPrompt="1"/>
          </p:nvPr>
        </p:nvSpPr>
        <p:spPr>
          <a:xfrm>
            <a:off x="714374" y="674688"/>
            <a:ext cx="10640023" cy="417512"/>
          </a:xfrm>
        </p:spPr>
        <p:txBody>
          <a:bodyPr>
            <a:noAutofit/>
          </a:bodyPr>
          <a:lstStyle>
            <a:lvl1pPr marL="0" indent="0">
              <a:buNone/>
              <a:defRPr sz="1800" spc="300">
                <a:solidFill>
                  <a:schemeClr val="accent1"/>
                </a:solidFill>
              </a:defRPr>
            </a:lvl1pPr>
          </a:lstStyle>
          <a:p>
            <a:pPr lvl="0"/>
            <a:r>
              <a:rPr lang="sv-SE" dirty="0"/>
              <a:t>KLICKA HÄR FÖR ATT LÄGGA TILL MELLANRUBRIK </a:t>
            </a:r>
          </a:p>
        </p:txBody>
      </p:sp>
    </p:spTree>
    <p:extLst>
      <p:ext uri="{BB962C8B-B14F-4D97-AF65-F5344CB8AC3E}">
        <p14:creationId xmlns:p14="http://schemas.microsoft.com/office/powerpoint/2010/main" val="2777679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Rubrik + text + mindre bi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B170059-0F87-0B48-BDF5-39A605683F6F}"/>
              </a:ext>
            </a:extLst>
          </p:cNvPr>
          <p:cNvSpPr>
            <a:spLocks noGrp="1"/>
          </p:cNvSpPr>
          <p:nvPr>
            <p:ph type="title"/>
          </p:nvPr>
        </p:nvSpPr>
        <p:spPr>
          <a:xfrm>
            <a:off x="702000" y="457200"/>
            <a:ext cx="6475412" cy="1600200"/>
          </a:xfrm>
        </p:spPr>
        <p:txBody>
          <a:bodyPr anchor="b"/>
          <a:lstStyle>
            <a:lvl1pPr>
              <a:defRPr sz="3200"/>
            </a:lvl1pPr>
          </a:lstStyle>
          <a:p>
            <a:r>
              <a:rPr lang="sv-SE" dirty="0"/>
              <a:t>Klicka här för att ändra mall för rubrikformat</a:t>
            </a:r>
          </a:p>
        </p:txBody>
      </p:sp>
      <p:sp>
        <p:nvSpPr>
          <p:cNvPr id="7" name="Platshållare för text 3">
            <a:extLst>
              <a:ext uri="{FF2B5EF4-FFF2-40B4-BE49-F238E27FC236}">
                <a16:creationId xmlns:a16="http://schemas.microsoft.com/office/drawing/2014/main" id="{E7059F28-D1BC-5548-ACE1-942526B8611F}"/>
              </a:ext>
            </a:extLst>
          </p:cNvPr>
          <p:cNvSpPr>
            <a:spLocks noGrp="1"/>
          </p:cNvSpPr>
          <p:nvPr>
            <p:ph type="body" sz="half" idx="10"/>
          </p:nvPr>
        </p:nvSpPr>
        <p:spPr>
          <a:xfrm>
            <a:off x="702000" y="2214000"/>
            <a:ext cx="6449196" cy="382807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8" name="Platshållare för bild 20">
            <a:extLst>
              <a:ext uri="{FF2B5EF4-FFF2-40B4-BE49-F238E27FC236}">
                <a16:creationId xmlns:a16="http://schemas.microsoft.com/office/drawing/2014/main" id="{FCC851A6-9229-1048-A29C-AD4AEFBA401C}"/>
              </a:ext>
            </a:extLst>
          </p:cNvPr>
          <p:cNvSpPr>
            <a:spLocks noGrp="1"/>
          </p:cNvSpPr>
          <p:nvPr>
            <p:ph type="pic" sz="quarter" idx="11" hasCustomPrompt="1"/>
          </p:nvPr>
        </p:nvSpPr>
        <p:spPr>
          <a:xfrm>
            <a:off x="7835153" y="1"/>
            <a:ext cx="4356847"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2" name="Platshållare för datum 1">
            <a:extLst>
              <a:ext uri="{FF2B5EF4-FFF2-40B4-BE49-F238E27FC236}">
                <a16:creationId xmlns:a16="http://schemas.microsoft.com/office/drawing/2014/main" id="{39E62876-DC10-0C44-8640-1EB3D35BC80A}"/>
              </a:ext>
            </a:extLst>
          </p:cNvPr>
          <p:cNvSpPr>
            <a:spLocks noGrp="1"/>
          </p:cNvSpPr>
          <p:nvPr>
            <p:ph type="dt" sz="half" idx="12"/>
          </p:nvPr>
        </p:nvSpPr>
        <p:spPr/>
        <p:txBody>
          <a:bodyPr/>
          <a:lstStyle/>
          <a:p>
            <a:fld id="{8135D97D-0204-BC4D-9F72-801532D4374C}" type="datetime1">
              <a:rPr lang="sv-SE" smtClean="0"/>
              <a:t>2026-03-26</a:t>
            </a:fld>
            <a:endParaRPr lang="sv-SE" dirty="0"/>
          </a:p>
        </p:txBody>
      </p:sp>
      <p:sp>
        <p:nvSpPr>
          <p:cNvPr id="3" name="Platshållare för bildnummer 2">
            <a:extLst>
              <a:ext uri="{FF2B5EF4-FFF2-40B4-BE49-F238E27FC236}">
                <a16:creationId xmlns:a16="http://schemas.microsoft.com/office/drawing/2014/main" id="{2F33146D-1D22-DD46-ADCC-A048DF111088}"/>
              </a:ext>
            </a:extLst>
          </p:cNvPr>
          <p:cNvSpPr>
            <a:spLocks noGrp="1"/>
          </p:cNvSpPr>
          <p:nvPr>
            <p:ph type="sldNum" sz="quarter" idx="13"/>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2756955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ubrik + text + bild">
    <p:spTree>
      <p:nvGrpSpPr>
        <p:cNvPr id="1" name=""/>
        <p:cNvGrpSpPr/>
        <p:nvPr/>
      </p:nvGrpSpPr>
      <p:grpSpPr>
        <a:xfrm>
          <a:off x="0" y="0"/>
          <a:ext cx="0" cy="0"/>
          <a:chOff x="0" y="0"/>
          <a:chExt cx="0" cy="0"/>
        </a:xfrm>
      </p:grpSpPr>
      <p:sp>
        <p:nvSpPr>
          <p:cNvPr id="4" name="Platshållare för bild 20">
            <a:extLst>
              <a:ext uri="{FF2B5EF4-FFF2-40B4-BE49-F238E27FC236}">
                <a16:creationId xmlns:a16="http://schemas.microsoft.com/office/drawing/2014/main" id="{5C4CB962-D145-2D4C-A316-0BE10FDC7BC9}"/>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8" name="Rubrik 1">
            <a:extLst>
              <a:ext uri="{FF2B5EF4-FFF2-40B4-BE49-F238E27FC236}">
                <a16:creationId xmlns:a16="http://schemas.microsoft.com/office/drawing/2014/main" id="{9DF24E81-33DA-0146-B657-500252DECCD1}"/>
              </a:ext>
            </a:extLst>
          </p:cNvPr>
          <p:cNvSpPr>
            <a:spLocks noGrp="1"/>
          </p:cNvSpPr>
          <p:nvPr>
            <p:ph type="title"/>
          </p:nvPr>
        </p:nvSpPr>
        <p:spPr>
          <a:xfrm>
            <a:off x="702000" y="457200"/>
            <a:ext cx="4412526" cy="1600200"/>
          </a:xfrm>
        </p:spPr>
        <p:txBody>
          <a:bodyPr anchor="b"/>
          <a:lstStyle>
            <a:lvl1pPr>
              <a:defRPr sz="3200"/>
            </a:lvl1pPr>
          </a:lstStyle>
          <a:p>
            <a:r>
              <a:rPr lang="sv-SE" dirty="0"/>
              <a:t>Klicka här för att ändra mall för rubrikformat</a:t>
            </a:r>
          </a:p>
        </p:txBody>
      </p:sp>
      <p:sp>
        <p:nvSpPr>
          <p:cNvPr id="9" name="Platshållare för text 3">
            <a:extLst>
              <a:ext uri="{FF2B5EF4-FFF2-40B4-BE49-F238E27FC236}">
                <a16:creationId xmlns:a16="http://schemas.microsoft.com/office/drawing/2014/main" id="{6C29A0D9-B473-7248-A823-68BAE226FEDB}"/>
              </a:ext>
            </a:extLst>
          </p:cNvPr>
          <p:cNvSpPr>
            <a:spLocks noGrp="1"/>
          </p:cNvSpPr>
          <p:nvPr>
            <p:ph type="body" sz="half" idx="13"/>
          </p:nvPr>
        </p:nvSpPr>
        <p:spPr>
          <a:xfrm>
            <a:off x="702000" y="2214000"/>
            <a:ext cx="4412526" cy="384316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 name="Platshållare för datum 1">
            <a:extLst>
              <a:ext uri="{FF2B5EF4-FFF2-40B4-BE49-F238E27FC236}">
                <a16:creationId xmlns:a16="http://schemas.microsoft.com/office/drawing/2014/main" id="{289F9FC7-51C1-B14B-AB67-B4FFF44C107A}"/>
              </a:ext>
            </a:extLst>
          </p:cNvPr>
          <p:cNvSpPr>
            <a:spLocks noGrp="1"/>
          </p:cNvSpPr>
          <p:nvPr>
            <p:ph type="dt" sz="half" idx="14"/>
          </p:nvPr>
        </p:nvSpPr>
        <p:spPr/>
        <p:txBody>
          <a:bodyPr/>
          <a:lstStyle/>
          <a:p>
            <a:fld id="{84D5FD3B-8BFB-C840-BB68-52B6D8E1FD78}" type="datetime1">
              <a:rPr lang="sv-SE" smtClean="0"/>
              <a:t>2026-03-26</a:t>
            </a:fld>
            <a:endParaRPr lang="sv-SE" dirty="0"/>
          </a:p>
        </p:txBody>
      </p:sp>
      <p:sp>
        <p:nvSpPr>
          <p:cNvPr id="3" name="Platshållare för bildnummer 2">
            <a:extLst>
              <a:ext uri="{FF2B5EF4-FFF2-40B4-BE49-F238E27FC236}">
                <a16:creationId xmlns:a16="http://schemas.microsoft.com/office/drawing/2014/main" id="{F31E0CE2-3734-504D-BAA6-3BC72F6B2F69}"/>
              </a:ext>
            </a:extLst>
          </p:cNvPr>
          <p:cNvSpPr>
            <a:spLocks noGrp="1"/>
          </p:cNvSpPr>
          <p:nvPr>
            <p:ph type="sldNum" sz="quarter" idx="15"/>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417454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4442EFFB-A604-B049-B72C-B6E781223313}"/>
              </a:ext>
            </a:extLst>
          </p:cNvPr>
          <p:cNvSpPr>
            <a:spLocks noGrp="1"/>
          </p:cNvSpPr>
          <p:nvPr>
            <p:ph type="dt" sz="half" idx="10"/>
          </p:nvPr>
        </p:nvSpPr>
        <p:spPr/>
        <p:txBody>
          <a:bodyPr/>
          <a:lstStyle/>
          <a:p>
            <a:fld id="{43BCF8A6-39F0-CC42-9FEF-70E6BF77B1CC}" type="datetime1">
              <a:rPr lang="sv-SE" smtClean="0"/>
              <a:t>2026-03-26</a:t>
            </a:fld>
            <a:endParaRPr lang="sv-SE" dirty="0"/>
          </a:p>
        </p:txBody>
      </p:sp>
      <p:sp>
        <p:nvSpPr>
          <p:cNvPr id="8" name="Platshållare för bildnummer 7">
            <a:extLst>
              <a:ext uri="{FF2B5EF4-FFF2-40B4-BE49-F238E27FC236}">
                <a16:creationId xmlns:a16="http://schemas.microsoft.com/office/drawing/2014/main" id="{F459FAC8-B384-3844-8498-CC83E04C940E}"/>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9" name="Rubrik 1">
            <a:extLst>
              <a:ext uri="{FF2B5EF4-FFF2-40B4-BE49-F238E27FC236}">
                <a16:creationId xmlns:a16="http://schemas.microsoft.com/office/drawing/2014/main" id="{30B80755-C743-0540-BFA2-CF7F5FEA4230}"/>
              </a:ext>
            </a:extLst>
          </p:cNvPr>
          <p:cNvSpPr>
            <a:spLocks noGrp="1"/>
          </p:cNvSpPr>
          <p:nvPr>
            <p:ph type="title"/>
          </p:nvPr>
        </p:nvSpPr>
        <p:spPr>
          <a:xfrm>
            <a:off x="702000" y="365125"/>
            <a:ext cx="10651539" cy="1325563"/>
          </a:xfrm>
        </p:spPr>
        <p:txBody>
          <a:bodyPr/>
          <a:lstStyle/>
          <a:p>
            <a:r>
              <a:rPr lang="sv-SE" dirty="0"/>
              <a:t>Klicka här för att ändra mall för rubrikformat</a:t>
            </a:r>
          </a:p>
        </p:txBody>
      </p:sp>
      <p:sp>
        <p:nvSpPr>
          <p:cNvPr id="10" name="Platshållare för innehåll 2">
            <a:extLst>
              <a:ext uri="{FF2B5EF4-FFF2-40B4-BE49-F238E27FC236}">
                <a16:creationId xmlns:a16="http://schemas.microsoft.com/office/drawing/2014/main" id="{8B2A6913-AD6C-DE41-870A-CB029E2F6DC7}"/>
              </a:ext>
            </a:extLst>
          </p:cNvPr>
          <p:cNvSpPr>
            <a:spLocks noGrp="1"/>
          </p:cNvSpPr>
          <p:nvPr>
            <p:ph idx="1" hasCustomPrompt="1"/>
          </p:nvPr>
        </p:nvSpPr>
        <p:spPr>
          <a:xfrm>
            <a:off x="702261" y="1825625"/>
            <a:ext cx="10652139" cy="4212024"/>
          </a:xfrm>
        </p:spPr>
        <p:txBody>
          <a:bodyPr/>
          <a:lstStyle>
            <a:lvl1pPr>
              <a:defRPr sz="2400"/>
            </a:lvl1pPr>
            <a:lvl2pPr>
              <a:defRPr sz="2000"/>
            </a:lvl2pPr>
            <a:lvl3pPr>
              <a:defRPr sz="1800"/>
            </a:lvl3pPr>
            <a:lvl4pPr>
              <a:defRPr sz="1600"/>
            </a:lvl4pPr>
          </a:lstStyle>
          <a:p>
            <a:pPr lvl="0"/>
            <a:r>
              <a:rPr lang="sv-SE" dirty="0"/>
              <a:t>Klicka här att skriva text eller klicka på en av symbolerna för att lägga in bild, diagram </a:t>
            </a:r>
            <a:r>
              <a:rPr lang="sv-SE" dirty="0" err="1"/>
              <a:t>etc</a:t>
            </a:r>
            <a:endParaRPr lang="sv-SE" dirty="0"/>
          </a:p>
        </p:txBody>
      </p:sp>
    </p:spTree>
    <p:extLst>
      <p:ext uri="{BB962C8B-B14F-4D97-AF65-F5344CB8AC3E}">
        <p14:creationId xmlns:p14="http://schemas.microsoft.com/office/powerpoint/2010/main" val="393589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itat + bild">
    <p:spTree>
      <p:nvGrpSpPr>
        <p:cNvPr id="1" name=""/>
        <p:cNvGrpSpPr/>
        <p:nvPr/>
      </p:nvGrpSpPr>
      <p:grpSpPr>
        <a:xfrm>
          <a:off x="0" y="0"/>
          <a:ext cx="0" cy="0"/>
          <a:chOff x="0" y="0"/>
          <a:chExt cx="0" cy="0"/>
        </a:xfrm>
      </p:grpSpPr>
      <p:sp>
        <p:nvSpPr>
          <p:cNvPr id="4" name="Platshållare för bild 20">
            <a:extLst>
              <a:ext uri="{FF2B5EF4-FFF2-40B4-BE49-F238E27FC236}">
                <a16:creationId xmlns:a16="http://schemas.microsoft.com/office/drawing/2014/main" id="{5C4CB962-D145-2D4C-A316-0BE10FDC7BC9}"/>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8" name="Rubrik 1">
            <a:extLst>
              <a:ext uri="{FF2B5EF4-FFF2-40B4-BE49-F238E27FC236}">
                <a16:creationId xmlns:a16="http://schemas.microsoft.com/office/drawing/2014/main" id="{9DF24E81-33DA-0146-B657-500252DECCD1}"/>
              </a:ext>
            </a:extLst>
          </p:cNvPr>
          <p:cNvSpPr>
            <a:spLocks noGrp="1"/>
          </p:cNvSpPr>
          <p:nvPr>
            <p:ph type="title"/>
          </p:nvPr>
        </p:nvSpPr>
        <p:spPr>
          <a:xfrm>
            <a:off x="702000" y="1498060"/>
            <a:ext cx="4412526" cy="3988340"/>
          </a:xfrm>
        </p:spPr>
        <p:txBody>
          <a:bodyPr anchor="ctr"/>
          <a:lstStyle>
            <a:lvl1pPr>
              <a:defRPr sz="3200" b="1" i="1">
                <a:latin typeface="Arial" panose="020B0604020202020204" pitchFamily="34" charset="0"/>
                <a:cs typeface="Arial" panose="020B0604020202020204" pitchFamily="34" charset="0"/>
              </a:defRPr>
            </a:lvl1pPr>
          </a:lstStyle>
          <a:p>
            <a:r>
              <a:rPr lang="sv-SE" dirty="0"/>
              <a:t>Klicka här för att ändra mall för rubrikformat</a:t>
            </a:r>
          </a:p>
        </p:txBody>
      </p:sp>
      <p:sp>
        <p:nvSpPr>
          <p:cNvPr id="2" name="Platshållare för datum 1">
            <a:extLst>
              <a:ext uri="{FF2B5EF4-FFF2-40B4-BE49-F238E27FC236}">
                <a16:creationId xmlns:a16="http://schemas.microsoft.com/office/drawing/2014/main" id="{289F9FC7-51C1-B14B-AB67-B4FFF44C107A}"/>
              </a:ext>
            </a:extLst>
          </p:cNvPr>
          <p:cNvSpPr>
            <a:spLocks noGrp="1"/>
          </p:cNvSpPr>
          <p:nvPr>
            <p:ph type="dt" sz="half" idx="14"/>
          </p:nvPr>
        </p:nvSpPr>
        <p:spPr/>
        <p:txBody>
          <a:bodyPr/>
          <a:lstStyle/>
          <a:p>
            <a:fld id="{9F06748F-E082-8C44-850A-51A7066E4B3E}" type="datetime1">
              <a:rPr lang="sv-SE" smtClean="0"/>
              <a:t>2026-03-26</a:t>
            </a:fld>
            <a:endParaRPr lang="sv-SE" dirty="0"/>
          </a:p>
        </p:txBody>
      </p:sp>
      <p:sp>
        <p:nvSpPr>
          <p:cNvPr id="3" name="Platshållare för bildnummer 2">
            <a:extLst>
              <a:ext uri="{FF2B5EF4-FFF2-40B4-BE49-F238E27FC236}">
                <a16:creationId xmlns:a16="http://schemas.microsoft.com/office/drawing/2014/main" id="{F31E0CE2-3734-504D-BAA6-3BC72F6B2F69}"/>
              </a:ext>
            </a:extLst>
          </p:cNvPr>
          <p:cNvSpPr>
            <a:spLocks noGrp="1"/>
          </p:cNvSpPr>
          <p:nvPr>
            <p:ph type="sldNum" sz="quarter" idx="15"/>
          </p:nvPr>
        </p:nvSpPr>
        <p:spPr/>
        <p:txBody>
          <a:bodyPr/>
          <a:lstStyle/>
          <a:p>
            <a:fld id="{A3FDC6D7-55FA-E04E-9C93-5B0D56E47450}" type="slidenum">
              <a:rPr lang="sv-SE" smtClean="0"/>
              <a:pPr/>
              <a:t>‹#›</a:t>
            </a:fld>
            <a:endParaRPr lang="sv-SE" dirty="0"/>
          </a:p>
        </p:txBody>
      </p:sp>
      <p:pic>
        <p:nvPicPr>
          <p:cNvPr id="16" name="Bild 15">
            <a:extLst>
              <a:ext uri="{FF2B5EF4-FFF2-40B4-BE49-F238E27FC236}">
                <a16:creationId xmlns:a16="http://schemas.microsoft.com/office/drawing/2014/main" id="{3B020C8D-785E-BA45-A20B-D1ED9AA605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1087"/>
            <a:ext cx="1319981" cy="1149661"/>
          </a:xfrm>
          <a:prstGeom prst="rect">
            <a:avLst/>
          </a:prstGeom>
        </p:spPr>
      </p:pic>
      <p:pic>
        <p:nvPicPr>
          <p:cNvPr id="17" name="Bild 16">
            <a:extLst>
              <a:ext uri="{FF2B5EF4-FFF2-40B4-BE49-F238E27FC236}">
                <a16:creationId xmlns:a16="http://schemas.microsoft.com/office/drawing/2014/main" id="{51FB4A55-7EFA-394A-80FC-0763C10B55F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765448" y="5868597"/>
            <a:ext cx="1319981" cy="1149661"/>
          </a:xfrm>
          <a:prstGeom prst="rect">
            <a:avLst/>
          </a:prstGeom>
        </p:spPr>
      </p:pic>
    </p:spTree>
    <p:extLst>
      <p:ext uri="{BB962C8B-B14F-4D97-AF65-F5344CB8AC3E}">
        <p14:creationId xmlns:p14="http://schemas.microsoft.com/office/powerpoint/2010/main" val="2836245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_Logotyp">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CFE0B33-A93F-274B-BEA8-ECA94A0BF2F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8D340A64-BC28-A340-88E0-604BB3EFD3A4}"/>
              </a:ext>
            </a:extLst>
          </p:cNvPr>
          <p:cNvSpPr>
            <a:spLocks noGrp="1"/>
          </p:cNvSpPr>
          <p:nvPr>
            <p:ph type="dt" sz="half" idx="10"/>
          </p:nvPr>
        </p:nvSpPr>
        <p:spPr/>
        <p:txBody>
          <a:bodyPr/>
          <a:lstStyle/>
          <a:p>
            <a:fld id="{21736908-796E-0E40-9AEC-A0168606F10B}" type="datetime1">
              <a:rPr lang="sv-SE" smtClean="0"/>
              <a:t>2026-03-26</a:t>
            </a:fld>
            <a:endParaRPr lang="sv-SE" dirty="0"/>
          </a:p>
        </p:txBody>
      </p:sp>
      <p:sp>
        <p:nvSpPr>
          <p:cNvPr id="3" name="Platshållare för bildnummer 2">
            <a:extLst>
              <a:ext uri="{FF2B5EF4-FFF2-40B4-BE49-F238E27FC236}">
                <a16:creationId xmlns:a16="http://schemas.microsoft.com/office/drawing/2014/main" id="{74972826-5AAC-E849-867C-13ED7FBF03F3}"/>
              </a:ext>
            </a:extLst>
          </p:cNvPr>
          <p:cNvSpPr>
            <a:spLocks noGrp="1"/>
          </p:cNvSpPr>
          <p:nvPr>
            <p:ph type="sldNum" sz="quarter" idx="11"/>
          </p:nvPr>
        </p:nvSpPr>
        <p:spPr/>
        <p:txBody>
          <a:bodyPr/>
          <a:lstStyle/>
          <a:p>
            <a:fld id="{A3FDC6D7-55FA-E04E-9C93-5B0D56E47450}" type="slidenum">
              <a:rPr lang="sv-SE" smtClean="0"/>
              <a:pPr/>
              <a:t>‹#›</a:t>
            </a:fld>
            <a:endParaRPr lang="sv-SE" dirty="0"/>
          </a:p>
        </p:txBody>
      </p:sp>
      <p:pic>
        <p:nvPicPr>
          <p:cNvPr id="5" name="Bild 4">
            <a:extLst>
              <a:ext uri="{FF2B5EF4-FFF2-40B4-BE49-F238E27FC236}">
                <a16:creationId xmlns:a16="http://schemas.microsoft.com/office/drawing/2014/main" id="{D32BCE39-4CF9-7F60-25EB-43039A2BE62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2358000" y="2055600"/>
            <a:ext cx="7776000" cy="2462400"/>
          </a:xfrm>
          <a:prstGeom prst="rect">
            <a:avLst/>
          </a:prstGeom>
        </p:spPr>
      </p:pic>
    </p:spTree>
    <p:extLst>
      <p:ext uri="{BB962C8B-B14F-4D97-AF65-F5344CB8AC3E}">
        <p14:creationId xmlns:p14="http://schemas.microsoft.com/office/powerpoint/2010/main" val="1153862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643BF459-DDF1-2A4B-8CB6-D2911EB32C68}"/>
              </a:ext>
            </a:extLst>
          </p:cNvPr>
          <p:cNvSpPr>
            <a:spLocks noGrp="1"/>
          </p:cNvSpPr>
          <p:nvPr>
            <p:ph type="ctrTitle"/>
          </p:nvPr>
        </p:nvSpPr>
        <p:spPr>
          <a:xfrm>
            <a:off x="702000" y="1501200"/>
            <a:ext cx="10648800" cy="2387600"/>
          </a:xfrm>
        </p:spPr>
        <p:txBody>
          <a:bodyPr anchor="b"/>
          <a:lstStyle>
            <a:lvl1pPr algn="ctr">
              <a:defRPr sz="6000" b="1" i="0">
                <a:latin typeface="Arial" panose="020B0604020202020204" pitchFamily="34" charset="0"/>
                <a:cs typeface="Arial" panose="020B0604020202020204" pitchFamily="34" charset="0"/>
              </a:defRPr>
            </a:lvl1pPr>
          </a:lstStyle>
          <a:p>
            <a:r>
              <a:rPr lang="sv-SE" dirty="0"/>
              <a:t>Klicka här för att ändra mall för rubrikformat</a:t>
            </a:r>
          </a:p>
        </p:txBody>
      </p:sp>
      <p:sp>
        <p:nvSpPr>
          <p:cNvPr id="8" name="Underrubrik 2">
            <a:extLst>
              <a:ext uri="{FF2B5EF4-FFF2-40B4-BE49-F238E27FC236}">
                <a16:creationId xmlns:a16="http://schemas.microsoft.com/office/drawing/2014/main" id="{3717AB5C-579B-7442-88FD-F077F7E33E26}"/>
              </a:ext>
            </a:extLst>
          </p:cNvPr>
          <p:cNvSpPr>
            <a:spLocks noGrp="1"/>
          </p:cNvSpPr>
          <p:nvPr>
            <p:ph type="subTitle" idx="1"/>
          </p:nvPr>
        </p:nvSpPr>
        <p:spPr>
          <a:xfrm>
            <a:off x="702000" y="3981600"/>
            <a:ext cx="10648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9" name="Platshållare för datum 8">
            <a:extLst>
              <a:ext uri="{FF2B5EF4-FFF2-40B4-BE49-F238E27FC236}">
                <a16:creationId xmlns:a16="http://schemas.microsoft.com/office/drawing/2014/main" id="{A80CEC23-039E-444A-9B15-DAC26BFA73F1}"/>
              </a:ext>
            </a:extLst>
          </p:cNvPr>
          <p:cNvSpPr>
            <a:spLocks noGrp="1"/>
          </p:cNvSpPr>
          <p:nvPr>
            <p:ph type="dt" sz="half" idx="10"/>
          </p:nvPr>
        </p:nvSpPr>
        <p:spPr/>
        <p:txBody>
          <a:bodyPr/>
          <a:lstStyle/>
          <a:p>
            <a:fld id="{538211AE-0B62-894A-8A92-C0B685B79AB7}" type="datetime1">
              <a:rPr lang="sv-SE" smtClean="0"/>
              <a:t>2026-03-26</a:t>
            </a:fld>
            <a:endParaRPr lang="sv-SE" dirty="0"/>
          </a:p>
        </p:txBody>
      </p:sp>
      <p:sp>
        <p:nvSpPr>
          <p:cNvPr id="10" name="Platshållare för bildnummer 9">
            <a:extLst>
              <a:ext uri="{FF2B5EF4-FFF2-40B4-BE49-F238E27FC236}">
                <a16:creationId xmlns:a16="http://schemas.microsoft.com/office/drawing/2014/main" id="{C7442396-EB0C-9B4D-8B5A-74710A3F1A01}"/>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005706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982D450A-EBAB-784A-B614-98564C2FCF3D}"/>
              </a:ext>
            </a:extLst>
          </p:cNvPr>
          <p:cNvSpPr>
            <a:spLocks noGrp="1"/>
          </p:cNvSpPr>
          <p:nvPr>
            <p:ph type="dt" sz="half" idx="10"/>
          </p:nvPr>
        </p:nvSpPr>
        <p:spPr/>
        <p:txBody>
          <a:bodyPr/>
          <a:lstStyle/>
          <a:p>
            <a:fld id="{5635777F-EA2C-4448-BB0C-FFF4FB131B36}" type="datetime1">
              <a:rPr lang="sv-SE" smtClean="0"/>
              <a:t>2026-03-26</a:t>
            </a:fld>
            <a:endParaRPr lang="sv-SE" dirty="0"/>
          </a:p>
        </p:txBody>
      </p:sp>
      <p:sp>
        <p:nvSpPr>
          <p:cNvPr id="8" name="Platshållare för bildnummer 7">
            <a:extLst>
              <a:ext uri="{FF2B5EF4-FFF2-40B4-BE49-F238E27FC236}">
                <a16:creationId xmlns:a16="http://schemas.microsoft.com/office/drawing/2014/main" id="{E0B55B3A-A3EB-B44B-A6DE-62288EE9143A}"/>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9" name="Rubrik 1">
            <a:extLst>
              <a:ext uri="{FF2B5EF4-FFF2-40B4-BE49-F238E27FC236}">
                <a16:creationId xmlns:a16="http://schemas.microsoft.com/office/drawing/2014/main" id="{98D5A628-7C5D-314E-B13E-3DA842348031}"/>
              </a:ext>
            </a:extLst>
          </p:cNvPr>
          <p:cNvSpPr>
            <a:spLocks noGrp="1"/>
          </p:cNvSpPr>
          <p:nvPr>
            <p:ph type="title"/>
          </p:nvPr>
        </p:nvSpPr>
        <p:spPr>
          <a:xfrm>
            <a:off x="702000" y="365125"/>
            <a:ext cx="10651800" cy="1325563"/>
          </a:xfrm>
        </p:spPr>
        <p:txBody>
          <a:bodyPr/>
          <a:lstStyle/>
          <a:p>
            <a:r>
              <a:rPr lang="sv-SE" dirty="0"/>
              <a:t>Klicka här för att ändra mall för rubrikformat</a:t>
            </a:r>
          </a:p>
        </p:txBody>
      </p:sp>
      <p:sp>
        <p:nvSpPr>
          <p:cNvPr id="10" name="Platshållare för innehåll 2">
            <a:extLst>
              <a:ext uri="{FF2B5EF4-FFF2-40B4-BE49-F238E27FC236}">
                <a16:creationId xmlns:a16="http://schemas.microsoft.com/office/drawing/2014/main" id="{407E4215-5878-CB4C-8E88-778775B900E0}"/>
              </a:ext>
            </a:extLst>
          </p:cNvPr>
          <p:cNvSpPr>
            <a:spLocks noGrp="1"/>
          </p:cNvSpPr>
          <p:nvPr>
            <p:ph idx="1" hasCustomPrompt="1"/>
          </p:nvPr>
        </p:nvSpPr>
        <p:spPr>
          <a:xfrm>
            <a:off x="701999" y="1825625"/>
            <a:ext cx="10651799" cy="4212024"/>
          </a:xfrm>
        </p:spPr>
        <p:txBody>
          <a:bodyPr>
            <a:normAutofit/>
          </a:bodyPr>
          <a:lstStyle>
            <a:lvl1pPr>
              <a:defRPr sz="2400"/>
            </a:lvl1pPr>
          </a:lstStyle>
          <a:p>
            <a:pPr lvl="0"/>
            <a:r>
              <a:rPr lang="sv-SE" dirty="0"/>
              <a:t>Klicka här att skriva text eller klicka på en av symbolerna för att lägga in bild, diagram </a:t>
            </a:r>
            <a:r>
              <a:rPr lang="sv-SE" dirty="0" err="1"/>
              <a:t>etc</a:t>
            </a:r>
            <a:endParaRPr lang="sv-SE" dirty="0"/>
          </a:p>
        </p:txBody>
      </p:sp>
    </p:spTree>
    <p:extLst>
      <p:ext uri="{BB962C8B-B14F-4D97-AF65-F5344CB8AC3E}">
        <p14:creationId xmlns:p14="http://schemas.microsoft.com/office/powerpoint/2010/main" val="831760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734860A-D0A5-1D44-81D8-46F9D85D183A}"/>
              </a:ext>
            </a:extLst>
          </p:cNvPr>
          <p:cNvSpPr>
            <a:spLocks noGrp="1"/>
          </p:cNvSpPr>
          <p:nvPr>
            <p:ph type="title"/>
          </p:nvPr>
        </p:nvSpPr>
        <p:spPr>
          <a:xfrm>
            <a:off x="702000" y="1709738"/>
            <a:ext cx="10652400" cy="2852737"/>
          </a:xfrm>
        </p:spPr>
        <p:txBody>
          <a:bodyPr anchor="b"/>
          <a:lstStyle>
            <a:lvl1pPr>
              <a:defRPr sz="6000"/>
            </a:lvl1pPr>
          </a:lstStyle>
          <a:p>
            <a:r>
              <a:rPr lang="sv-SE" dirty="0"/>
              <a:t>Klicka här för att ändra mall för rubrikformat</a:t>
            </a:r>
          </a:p>
        </p:txBody>
      </p:sp>
      <p:sp>
        <p:nvSpPr>
          <p:cNvPr id="8" name="Platshållare för text 2">
            <a:extLst>
              <a:ext uri="{FF2B5EF4-FFF2-40B4-BE49-F238E27FC236}">
                <a16:creationId xmlns:a16="http://schemas.microsoft.com/office/drawing/2014/main" id="{33ED798C-98BB-784D-A13F-9CC55D36D162}"/>
              </a:ext>
            </a:extLst>
          </p:cNvPr>
          <p:cNvSpPr>
            <a:spLocks noGrp="1"/>
          </p:cNvSpPr>
          <p:nvPr>
            <p:ph type="body" idx="1"/>
          </p:nvPr>
        </p:nvSpPr>
        <p:spPr>
          <a:xfrm>
            <a:off x="702000" y="4589463"/>
            <a:ext cx="10652400" cy="144557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9" name="Platshållare för text 4">
            <a:extLst>
              <a:ext uri="{FF2B5EF4-FFF2-40B4-BE49-F238E27FC236}">
                <a16:creationId xmlns:a16="http://schemas.microsoft.com/office/drawing/2014/main" id="{7E4A081D-5843-AA4F-B41B-E4FE2EFCFAAE}"/>
              </a:ext>
            </a:extLst>
          </p:cNvPr>
          <p:cNvSpPr>
            <a:spLocks noGrp="1"/>
          </p:cNvSpPr>
          <p:nvPr>
            <p:ph type="body" sz="quarter" idx="13" hasCustomPrompt="1"/>
          </p:nvPr>
        </p:nvSpPr>
        <p:spPr>
          <a:xfrm>
            <a:off x="714374" y="674688"/>
            <a:ext cx="10640025" cy="417512"/>
          </a:xfrm>
        </p:spPr>
        <p:txBody>
          <a:bodyPr>
            <a:noAutofit/>
          </a:bodyPr>
          <a:lstStyle>
            <a:lvl1pPr marL="0" indent="0">
              <a:buNone/>
              <a:defRPr sz="1800" spc="300">
                <a:solidFill>
                  <a:schemeClr val="accent1"/>
                </a:solidFill>
              </a:defRPr>
            </a:lvl1pPr>
          </a:lstStyle>
          <a:p>
            <a:pPr lvl="0"/>
            <a:r>
              <a:rPr lang="sv-SE" dirty="0"/>
              <a:t>KLICKA HÄR FÖR ATT LÄGGA TILL MELLANRUBRIK </a:t>
            </a:r>
          </a:p>
        </p:txBody>
      </p:sp>
      <p:sp>
        <p:nvSpPr>
          <p:cNvPr id="10" name="Platshållare för datum 9">
            <a:extLst>
              <a:ext uri="{FF2B5EF4-FFF2-40B4-BE49-F238E27FC236}">
                <a16:creationId xmlns:a16="http://schemas.microsoft.com/office/drawing/2014/main" id="{E7E709AB-F0D0-624E-B471-641CCB56223E}"/>
              </a:ext>
            </a:extLst>
          </p:cNvPr>
          <p:cNvSpPr>
            <a:spLocks noGrp="1"/>
          </p:cNvSpPr>
          <p:nvPr>
            <p:ph type="dt" sz="half" idx="14"/>
          </p:nvPr>
        </p:nvSpPr>
        <p:spPr/>
        <p:txBody>
          <a:bodyPr/>
          <a:lstStyle/>
          <a:p>
            <a:fld id="{95D8CC5D-6D4F-B347-9603-C19A2A3FF239}" type="datetime1">
              <a:rPr lang="sv-SE" smtClean="0"/>
              <a:t>2026-03-26</a:t>
            </a:fld>
            <a:endParaRPr lang="sv-SE" dirty="0"/>
          </a:p>
        </p:txBody>
      </p:sp>
      <p:sp>
        <p:nvSpPr>
          <p:cNvPr id="11" name="Platshållare för bildnummer 10">
            <a:extLst>
              <a:ext uri="{FF2B5EF4-FFF2-40B4-BE49-F238E27FC236}">
                <a16:creationId xmlns:a16="http://schemas.microsoft.com/office/drawing/2014/main" id="{ED7A4D6E-67C2-C746-80DE-10F2E6F6FB44}"/>
              </a:ext>
            </a:extLst>
          </p:cNvPr>
          <p:cNvSpPr>
            <a:spLocks noGrp="1"/>
          </p:cNvSpPr>
          <p:nvPr>
            <p:ph type="sldNum" sz="quarter" idx="15"/>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82763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CF9139C-8C6B-D149-91FB-AF1D22E77CD6}"/>
              </a:ext>
            </a:extLst>
          </p:cNvPr>
          <p:cNvSpPr>
            <a:spLocks noGrp="1"/>
          </p:cNvSpPr>
          <p:nvPr>
            <p:ph type="ctrTitle"/>
          </p:nvPr>
        </p:nvSpPr>
        <p:spPr>
          <a:xfrm>
            <a:off x="702000" y="1122363"/>
            <a:ext cx="9144000" cy="2387600"/>
          </a:xfrm>
        </p:spPr>
        <p:txBody>
          <a:bodyPr anchor="b"/>
          <a:lstStyle>
            <a:lvl1pPr algn="l">
              <a:defRPr sz="6000" b="1"/>
            </a:lvl1pPr>
          </a:lstStyle>
          <a:p>
            <a:r>
              <a:rPr lang="sv-SE" dirty="0"/>
              <a:t>Klicka här för att ändra mall för rubrikformat</a:t>
            </a:r>
          </a:p>
        </p:txBody>
      </p:sp>
      <p:sp>
        <p:nvSpPr>
          <p:cNvPr id="8" name="Underrubrik 2">
            <a:extLst>
              <a:ext uri="{FF2B5EF4-FFF2-40B4-BE49-F238E27FC236}">
                <a16:creationId xmlns:a16="http://schemas.microsoft.com/office/drawing/2014/main" id="{A77413C0-0AD8-7E4D-AE1F-0ABDF537D497}"/>
              </a:ext>
            </a:extLst>
          </p:cNvPr>
          <p:cNvSpPr>
            <a:spLocks noGrp="1"/>
          </p:cNvSpPr>
          <p:nvPr>
            <p:ph type="subTitle" idx="1"/>
          </p:nvPr>
        </p:nvSpPr>
        <p:spPr>
          <a:xfrm>
            <a:off x="702000" y="3602038"/>
            <a:ext cx="739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0" name="Platshållare för datum 9">
            <a:extLst>
              <a:ext uri="{FF2B5EF4-FFF2-40B4-BE49-F238E27FC236}">
                <a16:creationId xmlns:a16="http://schemas.microsoft.com/office/drawing/2014/main" id="{9E1738BB-3B1E-9A48-A005-27995C8F6770}"/>
              </a:ext>
            </a:extLst>
          </p:cNvPr>
          <p:cNvSpPr>
            <a:spLocks noGrp="1"/>
          </p:cNvSpPr>
          <p:nvPr>
            <p:ph type="dt" sz="half" idx="10"/>
          </p:nvPr>
        </p:nvSpPr>
        <p:spPr/>
        <p:txBody>
          <a:bodyPr/>
          <a:lstStyle/>
          <a:p>
            <a:fld id="{FCAF7794-AF20-304C-BFAC-32F5EB2993E6}" type="datetime1">
              <a:rPr lang="sv-SE" smtClean="0"/>
              <a:t>2026-03-26</a:t>
            </a:fld>
            <a:endParaRPr lang="sv-SE" dirty="0"/>
          </a:p>
        </p:txBody>
      </p:sp>
      <p:sp>
        <p:nvSpPr>
          <p:cNvPr id="11" name="Platshållare för bildnummer 10">
            <a:extLst>
              <a:ext uri="{FF2B5EF4-FFF2-40B4-BE49-F238E27FC236}">
                <a16:creationId xmlns:a16="http://schemas.microsoft.com/office/drawing/2014/main" id="{31A72B27-3C0E-6D4A-A2BF-C21A46D2D4DD}"/>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2079825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B2129CE-F5DF-384B-B3A0-2E98961DD847}"/>
              </a:ext>
            </a:extLst>
          </p:cNvPr>
          <p:cNvSpPr>
            <a:spLocks noGrp="1"/>
          </p:cNvSpPr>
          <p:nvPr>
            <p:ph type="dt" sz="half" idx="10"/>
          </p:nvPr>
        </p:nvSpPr>
        <p:spPr/>
        <p:txBody>
          <a:bodyPr/>
          <a:lstStyle/>
          <a:p>
            <a:fld id="{A020F002-7186-D642-A5DD-6B1023437286}" type="datetime1">
              <a:rPr lang="sv-SE" smtClean="0"/>
              <a:t>2026-03-26</a:t>
            </a:fld>
            <a:endParaRPr lang="sv-SE" dirty="0"/>
          </a:p>
        </p:txBody>
      </p:sp>
      <p:sp>
        <p:nvSpPr>
          <p:cNvPr id="9" name="Platshållare för bildnummer 8">
            <a:extLst>
              <a:ext uri="{FF2B5EF4-FFF2-40B4-BE49-F238E27FC236}">
                <a16:creationId xmlns:a16="http://schemas.microsoft.com/office/drawing/2014/main" id="{6159D990-AB97-E14D-A5BF-8E6333B3CB27}"/>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0" name="Rubrik 1">
            <a:extLst>
              <a:ext uri="{FF2B5EF4-FFF2-40B4-BE49-F238E27FC236}">
                <a16:creationId xmlns:a16="http://schemas.microsoft.com/office/drawing/2014/main" id="{11314ABF-CED0-7A46-A65E-621EE074B679}"/>
              </a:ext>
            </a:extLst>
          </p:cNvPr>
          <p:cNvSpPr>
            <a:spLocks noGrp="1"/>
          </p:cNvSpPr>
          <p:nvPr>
            <p:ph type="title"/>
          </p:nvPr>
        </p:nvSpPr>
        <p:spPr>
          <a:xfrm>
            <a:off x="702000" y="365125"/>
            <a:ext cx="10651800" cy="1325563"/>
          </a:xfrm>
        </p:spPr>
        <p:txBody>
          <a:bodyPr/>
          <a:lstStyle/>
          <a:p>
            <a:r>
              <a:rPr lang="sv-SE" dirty="0"/>
              <a:t>Klicka här för att ändra mall för rubrikformat</a:t>
            </a:r>
          </a:p>
        </p:txBody>
      </p:sp>
      <p:sp>
        <p:nvSpPr>
          <p:cNvPr id="11" name="Platshållare för innehåll 2">
            <a:extLst>
              <a:ext uri="{FF2B5EF4-FFF2-40B4-BE49-F238E27FC236}">
                <a16:creationId xmlns:a16="http://schemas.microsoft.com/office/drawing/2014/main" id="{7E9DBF21-6F37-4F44-920F-ABA4F23E7B7A}"/>
              </a:ext>
            </a:extLst>
          </p:cNvPr>
          <p:cNvSpPr>
            <a:spLocks noGrp="1"/>
          </p:cNvSpPr>
          <p:nvPr>
            <p:ph sz="half" idx="1"/>
          </p:nvPr>
        </p:nvSpPr>
        <p:spPr>
          <a:xfrm>
            <a:off x="702000" y="1825625"/>
            <a:ext cx="5181600" cy="4209415"/>
          </a:xfrm>
        </p:spPr>
        <p:txBody>
          <a:bodyPr/>
          <a:lstStyle>
            <a:lvl1pPr>
              <a:defRPr sz="2400"/>
            </a:lvl1pPr>
            <a:lvl2pPr>
              <a:defRPr sz="2000"/>
            </a:lvl2pPr>
            <a:lvl3pPr>
              <a:defRPr sz="1800"/>
            </a:lvl3pPr>
            <a:lvl4pPr>
              <a:defRPr sz="1600"/>
            </a:lvl4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Platshållare för innehåll 3">
            <a:extLst>
              <a:ext uri="{FF2B5EF4-FFF2-40B4-BE49-F238E27FC236}">
                <a16:creationId xmlns:a16="http://schemas.microsoft.com/office/drawing/2014/main" id="{61BFD7C6-35A5-6547-8B30-4051C30B1DBF}"/>
              </a:ext>
            </a:extLst>
          </p:cNvPr>
          <p:cNvSpPr>
            <a:spLocks noGrp="1"/>
          </p:cNvSpPr>
          <p:nvPr>
            <p:ph sz="half" idx="2"/>
          </p:nvPr>
        </p:nvSpPr>
        <p:spPr>
          <a:xfrm>
            <a:off x="6172200" y="1825625"/>
            <a:ext cx="5181600" cy="4209415"/>
          </a:xfrm>
        </p:spPr>
        <p:txBody>
          <a:bodyPr/>
          <a:lstStyle>
            <a:lvl1pPr>
              <a:defRPr sz="2400"/>
            </a:lvl1pPr>
            <a:lvl2pPr>
              <a:defRPr sz="2000"/>
            </a:lvl2pPr>
            <a:lvl3pPr>
              <a:defRPr sz="1800"/>
            </a:lvl3pPr>
            <a:lvl4pPr>
              <a:defRPr sz="1600"/>
            </a:lvl4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Tree>
    <p:extLst>
      <p:ext uri="{BB962C8B-B14F-4D97-AF65-F5344CB8AC3E}">
        <p14:creationId xmlns:p14="http://schemas.microsoft.com/office/powerpoint/2010/main" val="786995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5BEB9AD0-A08F-D848-BA46-FE8325AD887E}"/>
              </a:ext>
            </a:extLst>
          </p:cNvPr>
          <p:cNvSpPr>
            <a:spLocks noGrp="1"/>
          </p:cNvSpPr>
          <p:nvPr>
            <p:ph type="dt" sz="half" idx="10"/>
          </p:nvPr>
        </p:nvSpPr>
        <p:spPr/>
        <p:txBody>
          <a:bodyPr/>
          <a:lstStyle/>
          <a:p>
            <a:fld id="{0DB5D6DD-8E28-D34F-9BB1-6F9DB8EF4601}" type="datetime1">
              <a:rPr lang="sv-SE" smtClean="0"/>
              <a:t>2026-03-26</a:t>
            </a:fld>
            <a:endParaRPr lang="sv-SE" dirty="0"/>
          </a:p>
        </p:txBody>
      </p:sp>
      <p:sp>
        <p:nvSpPr>
          <p:cNvPr id="11" name="Platshållare för bildnummer 10">
            <a:extLst>
              <a:ext uri="{FF2B5EF4-FFF2-40B4-BE49-F238E27FC236}">
                <a16:creationId xmlns:a16="http://schemas.microsoft.com/office/drawing/2014/main" id="{2C3E615A-2B42-2A47-9DCC-904FADE8EAAC}"/>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2" name="Rubrik 1">
            <a:extLst>
              <a:ext uri="{FF2B5EF4-FFF2-40B4-BE49-F238E27FC236}">
                <a16:creationId xmlns:a16="http://schemas.microsoft.com/office/drawing/2014/main" id="{F342DDBD-00B6-F944-AFC2-B98973A0E98F}"/>
              </a:ext>
            </a:extLst>
          </p:cNvPr>
          <p:cNvSpPr>
            <a:spLocks noGrp="1"/>
          </p:cNvSpPr>
          <p:nvPr>
            <p:ph type="title"/>
          </p:nvPr>
        </p:nvSpPr>
        <p:spPr>
          <a:xfrm>
            <a:off x="702000" y="365125"/>
            <a:ext cx="10650212" cy="1325563"/>
          </a:xfrm>
        </p:spPr>
        <p:txBody>
          <a:bodyPr/>
          <a:lstStyle/>
          <a:p>
            <a:r>
              <a:rPr lang="sv-SE" dirty="0"/>
              <a:t>Klicka här för att ändra mall för rubrikformat</a:t>
            </a:r>
          </a:p>
        </p:txBody>
      </p:sp>
      <p:sp>
        <p:nvSpPr>
          <p:cNvPr id="13" name="Platshållare för text 2">
            <a:extLst>
              <a:ext uri="{FF2B5EF4-FFF2-40B4-BE49-F238E27FC236}">
                <a16:creationId xmlns:a16="http://schemas.microsoft.com/office/drawing/2014/main" id="{7B20BC90-62A1-274D-AF2B-A1B62C960DE4}"/>
              </a:ext>
            </a:extLst>
          </p:cNvPr>
          <p:cNvSpPr>
            <a:spLocks noGrp="1"/>
          </p:cNvSpPr>
          <p:nvPr>
            <p:ph type="body" idx="1"/>
          </p:nvPr>
        </p:nvSpPr>
        <p:spPr>
          <a:xfrm>
            <a:off x="702000" y="1681163"/>
            <a:ext cx="5157787"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4" name="Platshållare för innehåll 3">
            <a:extLst>
              <a:ext uri="{FF2B5EF4-FFF2-40B4-BE49-F238E27FC236}">
                <a16:creationId xmlns:a16="http://schemas.microsoft.com/office/drawing/2014/main" id="{D20BFB9D-374E-B34E-89C3-9807BCD82DDB}"/>
              </a:ext>
            </a:extLst>
          </p:cNvPr>
          <p:cNvSpPr>
            <a:spLocks noGrp="1"/>
          </p:cNvSpPr>
          <p:nvPr>
            <p:ph sz="half" idx="2"/>
          </p:nvPr>
        </p:nvSpPr>
        <p:spPr>
          <a:xfrm>
            <a:off x="702000" y="2617200"/>
            <a:ext cx="5157787" cy="3425155"/>
          </a:xfrm>
        </p:spPr>
        <p:txBody>
          <a:bodyPr/>
          <a:lstStyle>
            <a:lvl1pPr>
              <a:defRPr sz="2400"/>
            </a:lvl1pPr>
            <a:lvl2pPr>
              <a:defRPr sz="2000"/>
            </a:lvl2pPr>
            <a:lvl3pPr>
              <a:defRPr sz="1800"/>
            </a:lvl3pPr>
            <a:lvl4pPr>
              <a:defRPr sz="1600"/>
            </a:lvl4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5" name="Platshållare för text 4">
            <a:extLst>
              <a:ext uri="{FF2B5EF4-FFF2-40B4-BE49-F238E27FC236}">
                <a16:creationId xmlns:a16="http://schemas.microsoft.com/office/drawing/2014/main" id="{7EB1D2E7-B2BF-1447-8344-8E81B2CE0882}"/>
              </a:ext>
            </a:extLst>
          </p:cNvPr>
          <p:cNvSpPr>
            <a:spLocks noGrp="1"/>
          </p:cNvSpPr>
          <p:nvPr>
            <p:ph type="body" sz="quarter" idx="3"/>
          </p:nvPr>
        </p:nvSpPr>
        <p:spPr>
          <a:xfrm>
            <a:off x="6172200" y="1681163"/>
            <a:ext cx="5183188"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6" name="Platshållare för innehåll 5">
            <a:extLst>
              <a:ext uri="{FF2B5EF4-FFF2-40B4-BE49-F238E27FC236}">
                <a16:creationId xmlns:a16="http://schemas.microsoft.com/office/drawing/2014/main" id="{ACEE47F7-9E40-644C-8DAD-E6BA22C00590}"/>
              </a:ext>
            </a:extLst>
          </p:cNvPr>
          <p:cNvSpPr>
            <a:spLocks noGrp="1"/>
          </p:cNvSpPr>
          <p:nvPr>
            <p:ph sz="quarter" idx="4"/>
          </p:nvPr>
        </p:nvSpPr>
        <p:spPr>
          <a:xfrm>
            <a:off x="6172200" y="2617199"/>
            <a:ext cx="5183188" cy="3425156"/>
          </a:xfrm>
        </p:spPr>
        <p:txBody>
          <a:bodyPr/>
          <a:lstStyle>
            <a:lvl1pPr>
              <a:defRPr sz="2400"/>
            </a:lvl1pPr>
            <a:lvl2pPr>
              <a:defRPr sz="2000"/>
            </a:lvl2pPr>
            <a:lvl3pPr>
              <a:defRPr sz="1800"/>
            </a:lvl3pPr>
            <a:lvl4pPr>
              <a:defRPr sz="1600"/>
            </a:lvl4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Tree>
    <p:extLst>
      <p:ext uri="{BB962C8B-B14F-4D97-AF65-F5344CB8AC3E}">
        <p14:creationId xmlns:p14="http://schemas.microsoft.com/office/powerpoint/2010/main" val="2524028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4AC3EC0D-291D-5647-9F9C-542A3473877A}"/>
              </a:ext>
            </a:extLst>
          </p:cNvPr>
          <p:cNvSpPr>
            <a:spLocks noGrp="1"/>
          </p:cNvSpPr>
          <p:nvPr>
            <p:ph type="dt" sz="half" idx="10"/>
          </p:nvPr>
        </p:nvSpPr>
        <p:spPr/>
        <p:txBody>
          <a:bodyPr/>
          <a:lstStyle/>
          <a:p>
            <a:fld id="{84004423-7A5E-9247-8C9A-BA1256A23DB0}" type="datetime1">
              <a:rPr lang="sv-SE" smtClean="0"/>
              <a:t>2026-03-26</a:t>
            </a:fld>
            <a:endParaRPr lang="sv-SE" dirty="0"/>
          </a:p>
        </p:txBody>
      </p:sp>
      <p:sp>
        <p:nvSpPr>
          <p:cNvPr id="7" name="Platshållare för bildnummer 6">
            <a:extLst>
              <a:ext uri="{FF2B5EF4-FFF2-40B4-BE49-F238E27FC236}">
                <a16:creationId xmlns:a16="http://schemas.microsoft.com/office/drawing/2014/main" id="{D87CBCCA-6613-E440-8350-1F57B630A6A5}"/>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8" name="Rubrik 1">
            <a:extLst>
              <a:ext uri="{FF2B5EF4-FFF2-40B4-BE49-F238E27FC236}">
                <a16:creationId xmlns:a16="http://schemas.microsoft.com/office/drawing/2014/main" id="{63FB0FBD-8D11-204C-A281-F8A0BFA18869}"/>
              </a:ext>
            </a:extLst>
          </p:cNvPr>
          <p:cNvSpPr>
            <a:spLocks noGrp="1"/>
          </p:cNvSpPr>
          <p:nvPr>
            <p:ph type="title"/>
          </p:nvPr>
        </p:nvSpPr>
        <p:spPr>
          <a:xfrm>
            <a:off x="702000" y="365125"/>
            <a:ext cx="10651800" cy="1325563"/>
          </a:xfrm>
        </p:spPr>
        <p:txBody>
          <a:bodyPr/>
          <a:lstStyle>
            <a:lvl1pPr>
              <a:defRPr b="1" i="0">
                <a:latin typeface="Arial" panose="020B0604020202020204" pitchFamily="34" charset="0"/>
                <a:cs typeface="Arial" panose="020B0604020202020204" pitchFamily="34" charset="0"/>
              </a:defRPr>
            </a:lvl1pPr>
          </a:lstStyle>
          <a:p>
            <a:r>
              <a:rPr lang="sv-SE" dirty="0"/>
              <a:t>Klicka här för att ändra mall för rubrikformat</a:t>
            </a:r>
          </a:p>
        </p:txBody>
      </p:sp>
    </p:spTree>
    <p:extLst>
      <p:ext uri="{BB962C8B-B14F-4D97-AF65-F5344CB8AC3E}">
        <p14:creationId xmlns:p14="http://schemas.microsoft.com/office/powerpoint/2010/main" val="1667844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81E2746-A810-424F-AA71-53F9EE3F7CC5}"/>
              </a:ext>
            </a:extLst>
          </p:cNvPr>
          <p:cNvSpPr>
            <a:spLocks noGrp="1"/>
          </p:cNvSpPr>
          <p:nvPr>
            <p:ph type="dt" sz="half" idx="10"/>
          </p:nvPr>
        </p:nvSpPr>
        <p:spPr/>
        <p:txBody>
          <a:bodyPr/>
          <a:lstStyle/>
          <a:p>
            <a:fld id="{F2C29C1A-598D-C94B-AF5B-6579FA774DF0}" type="datetime1">
              <a:rPr lang="sv-SE" smtClean="0"/>
              <a:t>2026-03-26</a:t>
            </a:fld>
            <a:endParaRPr lang="sv-SE" dirty="0"/>
          </a:p>
        </p:txBody>
      </p:sp>
      <p:sp>
        <p:nvSpPr>
          <p:cNvPr id="6" name="Platshållare för bildnummer 5">
            <a:extLst>
              <a:ext uri="{FF2B5EF4-FFF2-40B4-BE49-F238E27FC236}">
                <a16:creationId xmlns:a16="http://schemas.microsoft.com/office/drawing/2014/main" id="{145A8F26-6387-5942-A3AA-B40A42FAB7EB}"/>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72729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6F6766B7-8599-B74E-B714-40717E01271D}"/>
              </a:ext>
            </a:extLst>
          </p:cNvPr>
          <p:cNvSpPr>
            <a:spLocks noGrp="1"/>
          </p:cNvSpPr>
          <p:nvPr>
            <p:ph type="dt" sz="half" idx="10"/>
          </p:nvPr>
        </p:nvSpPr>
        <p:spPr/>
        <p:txBody>
          <a:bodyPr/>
          <a:lstStyle/>
          <a:p>
            <a:fld id="{C6351DF8-3991-DE47-B25A-5A50458B0C11}" type="datetime1">
              <a:rPr lang="sv-SE" smtClean="0"/>
              <a:t>2026-03-26</a:t>
            </a:fld>
            <a:endParaRPr lang="sv-SE" dirty="0"/>
          </a:p>
        </p:txBody>
      </p:sp>
      <p:sp>
        <p:nvSpPr>
          <p:cNvPr id="8" name="Platshållare för bildnummer 7">
            <a:extLst>
              <a:ext uri="{FF2B5EF4-FFF2-40B4-BE49-F238E27FC236}">
                <a16:creationId xmlns:a16="http://schemas.microsoft.com/office/drawing/2014/main" id="{5D2F25DA-767F-2F49-907F-08D8B19F2A75}"/>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9" name="Rubrik 1">
            <a:extLst>
              <a:ext uri="{FF2B5EF4-FFF2-40B4-BE49-F238E27FC236}">
                <a16:creationId xmlns:a16="http://schemas.microsoft.com/office/drawing/2014/main" id="{E1822793-EA0A-274C-B318-237158ED4138}"/>
              </a:ext>
            </a:extLst>
          </p:cNvPr>
          <p:cNvSpPr>
            <a:spLocks noGrp="1"/>
          </p:cNvSpPr>
          <p:nvPr>
            <p:ph type="ctrTitle"/>
          </p:nvPr>
        </p:nvSpPr>
        <p:spPr>
          <a:xfrm>
            <a:off x="702000" y="1710000"/>
            <a:ext cx="10640555" cy="2851200"/>
          </a:xfrm>
        </p:spPr>
        <p:txBody>
          <a:bodyPr anchor="b"/>
          <a:lstStyle>
            <a:lvl1pPr algn="l">
              <a:defRPr sz="6000" b="1"/>
            </a:lvl1pPr>
          </a:lstStyle>
          <a:p>
            <a:r>
              <a:rPr lang="sv-SE" dirty="0"/>
              <a:t>Klicka här för att ändra mall för rubrikformat</a:t>
            </a:r>
          </a:p>
        </p:txBody>
      </p:sp>
      <p:sp>
        <p:nvSpPr>
          <p:cNvPr id="10" name="Underrubrik 2">
            <a:extLst>
              <a:ext uri="{FF2B5EF4-FFF2-40B4-BE49-F238E27FC236}">
                <a16:creationId xmlns:a16="http://schemas.microsoft.com/office/drawing/2014/main" id="{BB8B6F43-BA0E-8744-864E-EEE37905E951}"/>
              </a:ext>
            </a:extLst>
          </p:cNvPr>
          <p:cNvSpPr>
            <a:spLocks noGrp="1"/>
          </p:cNvSpPr>
          <p:nvPr>
            <p:ph type="subTitle" idx="1"/>
          </p:nvPr>
        </p:nvSpPr>
        <p:spPr>
          <a:xfrm>
            <a:off x="702000" y="4590000"/>
            <a:ext cx="752295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1" name="Platshållare för text 4">
            <a:extLst>
              <a:ext uri="{FF2B5EF4-FFF2-40B4-BE49-F238E27FC236}">
                <a16:creationId xmlns:a16="http://schemas.microsoft.com/office/drawing/2014/main" id="{8CD57631-CE7E-4A40-A4F2-8723FBAF6FC7}"/>
              </a:ext>
            </a:extLst>
          </p:cNvPr>
          <p:cNvSpPr>
            <a:spLocks noGrp="1"/>
          </p:cNvSpPr>
          <p:nvPr>
            <p:ph type="body" sz="quarter" idx="13" hasCustomPrompt="1"/>
          </p:nvPr>
        </p:nvSpPr>
        <p:spPr>
          <a:xfrm>
            <a:off x="714375" y="674688"/>
            <a:ext cx="10628180" cy="417512"/>
          </a:xfrm>
        </p:spPr>
        <p:txBody>
          <a:bodyPr>
            <a:noAutofit/>
          </a:bodyPr>
          <a:lstStyle>
            <a:lvl1pPr marL="0" indent="0">
              <a:buNone/>
              <a:defRPr sz="1800" spc="300">
                <a:solidFill>
                  <a:schemeClr val="accent1"/>
                </a:solidFill>
              </a:defRPr>
            </a:lvl1pPr>
          </a:lstStyle>
          <a:p>
            <a:pPr lvl="0"/>
            <a:r>
              <a:rPr lang="sv-SE" dirty="0"/>
              <a:t>KLICKA HÄR FÖR ATT LÄGGA TILL MELLANRUBRIK </a:t>
            </a:r>
          </a:p>
        </p:txBody>
      </p:sp>
    </p:spTree>
    <p:extLst>
      <p:ext uri="{BB962C8B-B14F-4D97-AF65-F5344CB8AC3E}">
        <p14:creationId xmlns:p14="http://schemas.microsoft.com/office/powerpoint/2010/main" val="345970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FDA40426-62F2-EB4D-874C-8696D6C5D7AE}"/>
              </a:ext>
            </a:extLst>
          </p:cNvPr>
          <p:cNvSpPr>
            <a:spLocks noGrp="1"/>
          </p:cNvSpPr>
          <p:nvPr>
            <p:ph type="dt" sz="half" idx="10"/>
          </p:nvPr>
        </p:nvSpPr>
        <p:spPr/>
        <p:txBody>
          <a:bodyPr/>
          <a:lstStyle/>
          <a:p>
            <a:fld id="{BF689F36-EA0A-FE41-A400-E5D5AFD0DD80}" type="datetime1">
              <a:rPr lang="sv-SE" smtClean="0"/>
              <a:t>2026-03-26</a:t>
            </a:fld>
            <a:endParaRPr lang="sv-SE" dirty="0"/>
          </a:p>
        </p:txBody>
      </p:sp>
      <p:sp>
        <p:nvSpPr>
          <p:cNvPr id="9" name="Platshållare för bildnummer 8">
            <a:extLst>
              <a:ext uri="{FF2B5EF4-FFF2-40B4-BE49-F238E27FC236}">
                <a16:creationId xmlns:a16="http://schemas.microsoft.com/office/drawing/2014/main" id="{CF9BAF24-479E-D14D-BE8F-359FC5A73220}"/>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0" name="Rubrik 1">
            <a:extLst>
              <a:ext uri="{FF2B5EF4-FFF2-40B4-BE49-F238E27FC236}">
                <a16:creationId xmlns:a16="http://schemas.microsoft.com/office/drawing/2014/main" id="{AAE268C7-7ED1-BD4C-A0CB-262FD9813C20}"/>
              </a:ext>
            </a:extLst>
          </p:cNvPr>
          <p:cNvSpPr>
            <a:spLocks noGrp="1"/>
          </p:cNvSpPr>
          <p:nvPr>
            <p:ph type="title"/>
          </p:nvPr>
        </p:nvSpPr>
        <p:spPr>
          <a:xfrm>
            <a:off x="702000" y="457200"/>
            <a:ext cx="4463732" cy="1600200"/>
          </a:xfrm>
        </p:spPr>
        <p:txBody>
          <a:bodyPr anchor="b"/>
          <a:lstStyle>
            <a:lvl1pPr>
              <a:defRPr sz="3200"/>
            </a:lvl1pPr>
          </a:lstStyle>
          <a:p>
            <a:r>
              <a:rPr lang="sv-SE" dirty="0"/>
              <a:t>Klicka här för att ändra mall för rubrikformat</a:t>
            </a:r>
          </a:p>
        </p:txBody>
      </p:sp>
      <p:sp>
        <p:nvSpPr>
          <p:cNvPr id="11" name="Platshållare för text 3">
            <a:extLst>
              <a:ext uri="{FF2B5EF4-FFF2-40B4-BE49-F238E27FC236}">
                <a16:creationId xmlns:a16="http://schemas.microsoft.com/office/drawing/2014/main" id="{1B7AECD8-7730-2748-A249-183580735639}"/>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2" name="Platshållare för innehåll 10">
            <a:extLst>
              <a:ext uri="{FF2B5EF4-FFF2-40B4-BE49-F238E27FC236}">
                <a16:creationId xmlns:a16="http://schemas.microsoft.com/office/drawing/2014/main" id="{3D8934E6-473A-4D44-90B4-46C9ADBE036A}"/>
              </a:ext>
            </a:extLst>
          </p:cNvPr>
          <p:cNvSpPr>
            <a:spLocks noGrp="1"/>
          </p:cNvSpPr>
          <p:nvPr>
            <p:ph sz="quarter" idx="12" hasCustomPrompt="1"/>
          </p:nvPr>
        </p:nvSpPr>
        <p:spPr>
          <a:xfrm>
            <a:off x="6096000" y="0"/>
            <a:ext cx="6096000" cy="6858000"/>
          </a:xfrm>
          <a:noFill/>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på en av ikonerna för att infoga bild, diagram </a:t>
            </a:r>
            <a:r>
              <a:rPr lang="sv-SE" dirty="0" err="1"/>
              <a:t>etc</a:t>
            </a:r>
            <a:endParaRPr lang="sv-SE" dirty="0"/>
          </a:p>
        </p:txBody>
      </p:sp>
    </p:spTree>
    <p:extLst>
      <p:ext uri="{BB962C8B-B14F-4D97-AF65-F5344CB8AC3E}">
        <p14:creationId xmlns:p14="http://schemas.microsoft.com/office/powerpoint/2010/main" val="3829959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952512EA-4B3D-9045-B692-97F34768D4B1}"/>
              </a:ext>
            </a:extLst>
          </p:cNvPr>
          <p:cNvSpPr>
            <a:spLocks noGrp="1"/>
          </p:cNvSpPr>
          <p:nvPr>
            <p:ph type="dt" sz="half" idx="10"/>
          </p:nvPr>
        </p:nvSpPr>
        <p:spPr/>
        <p:txBody>
          <a:bodyPr/>
          <a:lstStyle/>
          <a:p>
            <a:fld id="{8B41F37B-CF0E-AB4B-B962-A8DFBAD585A7}" type="datetime1">
              <a:rPr lang="sv-SE" smtClean="0"/>
              <a:t>2026-03-26</a:t>
            </a:fld>
            <a:endParaRPr lang="sv-SE" dirty="0"/>
          </a:p>
        </p:txBody>
      </p:sp>
      <p:sp>
        <p:nvSpPr>
          <p:cNvPr id="4" name="Platshållare för bildnummer 3">
            <a:extLst>
              <a:ext uri="{FF2B5EF4-FFF2-40B4-BE49-F238E27FC236}">
                <a16:creationId xmlns:a16="http://schemas.microsoft.com/office/drawing/2014/main" id="{5867A13A-77B7-4645-BF21-500FDD1138AB}"/>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5" name="Rubrik 1">
            <a:extLst>
              <a:ext uri="{FF2B5EF4-FFF2-40B4-BE49-F238E27FC236}">
                <a16:creationId xmlns:a16="http://schemas.microsoft.com/office/drawing/2014/main" id="{0DCDD923-9C0E-E74E-B37C-A071C211D43B}"/>
              </a:ext>
            </a:extLst>
          </p:cNvPr>
          <p:cNvSpPr>
            <a:spLocks noGrp="1"/>
          </p:cNvSpPr>
          <p:nvPr>
            <p:ph type="title"/>
          </p:nvPr>
        </p:nvSpPr>
        <p:spPr>
          <a:xfrm>
            <a:off x="702000" y="457200"/>
            <a:ext cx="4463732" cy="1600200"/>
          </a:xfrm>
        </p:spPr>
        <p:txBody>
          <a:bodyPr anchor="b"/>
          <a:lstStyle>
            <a:lvl1pPr>
              <a:defRPr sz="3200"/>
            </a:lvl1pPr>
          </a:lstStyle>
          <a:p>
            <a:r>
              <a:rPr lang="sv-SE" dirty="0"/>
              <a:t>Klicka här för att ändra mall för rubrikformat</a:t>
            </a:r>
          </a:p>
        </p:txBody>
      </p:sp>
      <p:sp>
        <p:nvSpPr>
          <p:cNvPr id="6" name="Platshållare för bild 20">
            <a:extLst>
              <a:ext uri="{FF2B5EF4-FFF2-40B4-BE49-F238E27FC236}">
                <a16:creationId xmlns:a16="http://schemas.microsoft.com/office/drawing/2014/main" id="{54B4F906-E795-394F-B442-FB7BE0A266C4}"/>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8" name="Platshållare för text 3">
            <a:extLst>
              <a:ext uri="{FF2B5EF4-FFF2-40B4-BE49-F238E27FC236}">
                <a16:creationId xmlns:a16="http://schemas.microsoft.com/office/drawing/2014/main" id="{F06EF4D3-CC64-524E-868C-ED9423A52A93}"/>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2163811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CBFF8C7-9EDC-6941-A3A0-D8DFD135306E}"/>
              </a:ext>
            </a:extLst>
          </p:cNvPr>
          <p:cNvSpPr>
            <a:spLocks noGrp="1"/>
          </p:cNvSpPr>
          <p:nvPr>
            <p:ph type="dt" sz="half" idx="10"/>
          </p:nvPr>
        </p:nvSpPr>
        <p:spPr/>
        <p:txBody>
          <a:bodyPr/>
          <a:lstStyle/>
          <a:p>
            <a:fld id="{44D558E9-F94A-DB44-BCF4-BDAF2FCA1957}" type="datetime1">
              <a:rPr lang="sv-SE" smtClean="0"/>
              <a:t>2026-03-26</a:t>
            </a:fld>
            <a:endParaRPr lang="sv-SE" dirty="0"/>
          </a:p>
        </p:txBody>
      </p:sp>
      <p:sp>
        <p:nvSpPr>
          <p:cNvPr id="4" name="Platshållare för bildnummer 3">
            <a:extLst>
              <a:ext uri="{FF2B5EF4-FFF2-40B4-BE49-F238E27FC236}">
                <a16:creationId xmlns:a16="http://schemas.microsoft.com/office/drawing/2014/main" id="{359E2D7F-B56B-4C4A-A996-334675DE89C0}"/>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5" name="Platshållare för bild 20">
            <a:extLst>
              <a:ext uri="{FF2B5EF4-FFF2-40B4-BE49-F238E27FC236}">
                <a16:creationId xmlns:a16="http://schemas.microsoft.com/office/drawing/2014/main" id="{122E076E-F96D-1646-8ED0-05C90D7044A2}"/>
              </a:ext>
            </a:extLst>
          </p:cNvPr>
          <p:cNvSpPr>
            <a:spLocks noGrp="1"/>
          </p:cNvSpPr>
          <p:nvPr>
            <p:ph type="pic" sz="quarter" idx="12" hasCustomPrompt="1"/>
          </p:nvPr>
        </p:nvSpPr>
        <p:spPr>
          <a:xfrm>
            <a:off x="7835153" y="0"/>
            <a:ext cx="4356847" cy="6857999"/>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6" name="Rubrik 1">
            <a:extLst>
              <a:ext uri="{FF2B5EF4-FFF2-40B4-BE49-F238E27FC236}">
                <a16:creationId xmlns:a16="http://schemas.microsoft.com/office/drawing/2014/main" id="{DE94707A-FBEF-A146-A7F9-76FDA7137E30}"/>
              </a:ext>
            </a:extLst>
          </p:cNvPr>
          <p:cNvSpPr>
            <a:spLocks noGrp="1"/>
          </p:cNvSpPr>
          <p:nvPr>
            <p:ph type="title"/>
          </p:nvPr>
        </p:nvSpPr>
        <p:spPr>
          <a:xfrm>
            <a:off x="702000" y="457200"/>
            <a:ext cx="6475412" cy="1600200"/>
          </a:xfrm>
        </p:spPr>
        <p:txBody>
          <a:bodyPr anchor="b"/>
          <a:lstStyle>
            <a:lvl1pPr>
              <a:defRPr sz="3200"/>
            </a:lvl1pPr>
          </a:lstStyle>
          <a:p>
            <a:r>
              <a:rPr lang="sv-SE" dirty="0"/>
              <a:t>Klicka här för att ändra mall för rubrikformat</a:t>
            </a:r>
          </a:p>
        </p:txBody>
      </p:sp>
      <p:sp>
        <p:nvSpPr>
          <p:cNvPr id="7" name="Platshållare för text 3">
            <a:extLst>
              <a:ext uri="{FF2B5EF4-FFF2-40B4-BE49-F238E27FC236}">
                <a16:creationId xmlns:a16="http://schemas.microsoft.com/office/drawing/2014/main" id="{900DF477-D86F-7344-9888-513B409881E9}"/>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79577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7F59537A-607F-164F-B18D-584BC1B9A926}"/>
              </a:ext>
            </a:extLst>
          </p:cNvPr>
          <p:cNvSpPr>
            <a:spLocks noGrp="1"/>
          </p:cNvSpPr>
          <p:nvPr>
            <p:ph type="dt" sz="half" idx="10"/>
          </p:nvPr>
        </p:nvSpPr>
        <p:spPr/>
        <p:txBody>
          <a:bodyPr/>
          <a:lstStyle/>
          <a:p>
            <a:fld id="{FA915B7D-A7AC-6140-8166-593B5740756E}" type="datetime1">
              <a:rPr lang="sv-SE" smtClean="0"/>
              <a:t>2026-03-26</a:t>
            </a:fld>
            <a:endParaRPr lang="sv-SE" dirty="0"/>
          </a:p>
        </p:txBody>
      </p:sp>
      <p:sp>
        <p:nvSpPr>
          <p:cNvPr id="9" name="Platshållare för bildnummer 8">
            <a:extLst>
              <a:ext uri="{FF2B5EF4-FFF2-40B4-BE49-F238E27FC236}">
                <a16:creationId xmlns:a16="http://schemas.microsoft.com/office/drawing/2014/main" id="{E65E977B-9AA8-3746-9A0D-8552C5D1026C}"/>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0" name="Rubrik 1">
            <a:extLst>
              <a:ext uri="{FF2B5EF4-FFF2-40B4-BE49-F238E27FC236}">
                <a16:creationId xmlns:a16="http://schemas.microsoft.com/office/drawing/2014/main" id="{90CA1DD6-52DB-B942-955A-9D3B8A0E1DDE}"/>
              </a:ext>
            </a:extLst>
          </p:cNvPr>
          <p:cNvSpPr>
            <a:spLocks noGrp="1"/>
          </p:cNvSpPr>
          <p:nvPr>
            <p:ph type="title"/>
          </p:nvPr>
        </p:nvSpPr>
        <p:spPr>
          <a:xfrm>
            <a:off x="702000" y="365125"/>
            <a:ext cx="10651539" cy="1325563"/>
          </a:xfrm>
        </p:spPr>
        <p:txBody>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264E869B-D182-BD44-8EE8-F8D92997C202}"/>
              </a:ext>
            </a:extLst>
          </p:cNvPr>
          <p:cNvSpPr>
            <a:spLocks noGrp="1"/>
          </p:cNvSpPr>
          <p:nvPr>
            <p:ph sz="half" idx="1" hasCustomPrompt="1"/>
          </p:nvPr>
        </p:nvSpPr>
        <p:spPr>
          <a:xfrm>
            <a:off x="702000" y="1825625"/>
            <a:ext cx="5181600" cy="4202100"/>
          </a:xfrm>
        </p:spPr>
        <p:txBody>
          <a:bodyPr/>
          <a:lstStyle>
            <a:lvl1pPr>
              <a:defRPr sz="2400"/>
            </a:lvl1pPr>
            <a:lvl2pPr>
              <a:defRPr sz="2000"/>
            </a:lvl2pPr>
            <a:lvl3pPr>
              <a:defRPr sz="1800"/>
            </a:lvl3pPr>
            <a:lvl4pPr>
              <a:defRPr sz="1600"/>
            </a:lvl4pPr>
          </a:lstStyle>
          <a:p>
            <a:pPr lvl="0"/>
            <a:r>
              <a:rPr lang="sv-SE" dirty="0"/>
              <a:t>Klicka här att skriva text eller klicka på en av symbolerna för att lägga in bild, diagram </a:t>
            </a:r>
            <a:r>
              <a:rPr lang="sv-SE" dirty="0" err="1"/>
              <a:t>etc</a:t>
            </a:r>
            <a:endParaRPr lang="sv-SE" dirty="0"/>
          </a:p>
          <a:p>
            <a:pPr lvl="1"/>
            <a:r>
              <a:rPr lang="sv-SE" dirty="0"/>
              <a:t>Nivå två</a:t>
            </a:r>
          </a:p>
          <a:p>
            <a:pPr lvl="2"/>
            <a:r>
              <a:rPr lang="sv-SE" dirty="0"/>
              <a:t>Nivå tre</a:t>
            </a:r>
          </a:p>
          <a:p>
            <a:pPr lvl="3"/>
            <a:r>
              <a:rPr lang="sv-SE" dirty="0"/>
              <a:t>Nivå fyra</a:t>
            </a:r>
          </a:p>
        </p:txBody>
      </p:sp>
      <p:sp>
        <p:nvSpPr>
          <p:cNvPr id="12" name="Platshållare för innehåll 3">
            <a:extLst>
              <a:ext uri="{FF2B5EF4-FFF2-40B4-BE49-F238E27FC236}">
                <a16:creationId xmlns:a16="http://schemas.microsoft.com/office/drawing/2014/main" id="{D8B60E8F-EB08-4D49-AC5C-331B9EE45456}"/>
              </a:ext>
            </a:extLst>
          </p:cNvPr>
          <p:cNvSpPr>
            <a:spLocks noGrp="1"/>
          </p:cNvSpPr>
          <p:nvPr>
            <p:ph sz="half" idx="2" hasCustomPrompt="1"/>
          </p:nvPr>
        </p:nvSpPr>
        <p:spPr>
          <a:xfrm>
            <a:off x="6172200" y="1825625"/>
            <a:ext cx="5181600" cy="4202100"/>
          </a:xfrm>
        </p:spPr>
        <p:txBody>
          <a:bodyPr/>
          <a:lstStyle>
            <a:lvl1pPr>
              <a:defRPr sz="2400"/>
            </a:lvl1pPr>
            <a:lvl2pPr>
              <a:defRPr sz="2000"/>
            </a:lvl2pPr>
            <a:lvl3pPr>
              <a:defRPr sz="1800"/>
            </a:lvl3pPr>
            <a:lvl4pPr>
              <a:defRPr sz="1600"/>
            </a:lvl4pPr>
          </a:lstStyle>
          <a:p>
            <a:pPr lvl="0"/>
            <a:r>
              <a:rPr lang="sv-SE" dirty="0"/>
              <a:t>Klicka här att skriva text eller klicka på en av symbolerna för att lägga in bild, diagram </a:t>
            </a:r>
            <a:r>
              <a:rPr lang="sv-SE" dirty="0" err="1"/>
              <a:t>etc</a:t>
            </a:r>
            <a:endParaRPr lang="sv-SE" dirty="0"/>
          </a:p>
          <a:p>
            <a:pPr lvl="1"/>
            <a:r>
              <a:rPr lang="sv-SE" dirty="0"/>
              <a:t>Nivå två</a:t>
            </a:r>
          </a:p>
          <a:p>
            <a:pPr lvl="2"/>
            <a:r>
              <a:rPr lang="sv-SE" dirty="0"/>
              <a:t>Nivå tre</a:t>
            </a:r>
          </a:p>
          <a:p>
            <a:pPr lvl="3"/>
            <a:r>
              <a:rPr lang="sv-SE" dirty="0"/>
              <a:t>Nivå fyra</a:t>
            </a:r>
          </a:p>
        </p:txBody>
      </p:sp>
    </p:spTree>
    <p:extLst>
      <p:ext uri="{BB962C8B-B14F-4D97-AF65-F5344CB8AC3E}">
        <p14:creationId xmlns:p14="http://schemas.microsoft.com/office/powerpoint/2010/main" val="362209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53A661A1-DE46-464D-A8C3-EAE893FFF000}"/>
              </a:ext>
            </a:extLst>
          </p:cNvPr>
          <p:cNvSpPr>
            <a:spLocks noGrp="1"/>
          </p:cNvSpPr>
          <p:nvPr>
            <p:ph type="dt" sz="half" idx="10"/>
          </p:nvPr>
        </p:nvSpPr>
        <p:spPr/>
        <p:txBody>
          <a:bodyPr/>
          <a:lstStyle/>
          <a:p>
            <a:fld id="{26429844-4776-3941-9ED1-548D351C5A83}" type="datetime1">
              <a:rPr lang="sv-SE" smtClean="0"/>
              <a:t>2026-03-26</a:t>
            </a:fld>
            <a:endParaRPr lang="sv-SE" dirty="0"/>
          </a:p>
        </p:txBody>
      </p:sp>
      <p:sp>
        <p:nvSpPr>
          <p:cNvPr id="11" name="Platshållare för bildnummer 10">
            <a:extLst>
              <a:ext uri="{FF2B5EF4-FFF2-40B4-BE49-F238E27FC236}">
                <a16:creationId xmlns:a16="http://schemas.microsoft.com/office/drawing/2014/main" id="{6388315B-49D3-0A4F-972C-D14387F4423E}"/>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2" name="Rubrik 1">
            <a:extLst>
              <a:ext uri="{FF2B5EF4-FFF2-40B4-BE49-F238E27FC236}">
                <a16:creationId xmlns:a16="http://schemas.microsoft.com/office/drawing/2014/main" id="{0094EA6F-40F9-F643-A4DD-F16E1DED39DF}"/>
              </a:ext>
            </a:extLst>
          </p:cNvPr>
          <p:cNvSpPr>
            <a:spLocks noGrp="1"/>
          </p:cNvSpPr>
          <p:nvPr>
            <p:ph type="title"/>
          </p:nvPr>
        </p:nvSpPr>
        <p:spPr>
          <a:xfrm>
            <a:off x="702000" y="365125"/>
            <a:ext cx="10653388" cy="1325563"/>
          </a:xfrm>
        </p:spPr>
        <p:txBody>
          <a:bodyPr/>
          <a:lstStyle/>
          <a:p>
            <a:r>
              <a:rPr lang="sv-SE" dirty="0"/>
              <a:t>Klicka här för att ändra mall för rubrikformat</a:t>
            </a:r>
          </a:p>
        </p:txBody>
      </p:sp>
      <p:sp>
        <p:nvSpPr>
          <p:cNvPr id="13" name="Platshållare för text 2">
            <a:extLst>
              <a:ext uri="{FF2B5EF4-FFF2-40B4-BE49-F238E27FC236}">
                <a16:creationId xmlns:a16="http://schemas.microsoft.com/office/drawing/2014/main" id="{EB0A513E-0EE7-BF44-ABE7-90E9F6695489}"/>
              </a:ext>
            </a:extLst>
          </p:cNvPr>
          <p:cNvSpPr>
            <a:spLocks noGrp="1"/>
          </p:cNvSpPr>
          <p:nvPr>
            <p:ph type="body" idx="1"/>
          </p:nvPr>
        </p:nvSpPr>
        <p:spPr>
          <a:xfrm>
            <a:off x="702000" y="1681163"/>
            <a:ext cx="5157787"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4" name="Platshållare för innehåll 3">
            <a:extLst>
              <a:ext uri="{FF2B5EF4-FFF2-40B4-BE49-F238E27FC236}">
                <a16:creationId xmlns:a16="http://schemas.microsoft.com/office/drawing/2014/main" id="{976F1EB5-CBC6-5545-9DF0-41A81D2BAB21}"/>
              </a:ext>
            </a:extLst>
          </p:cNvPr>
          <p:cNvSpPr>
            <a:spLocks noGrp="1"/>
          </p:cNvSpPr>
          <p:nvPr>
            <p:ph sz="half" idx="2" hasCustomPrompt="1"/>
          </p:nvPr>
        </p:nvSpPr>
        <p:spPr>
          <a:xfrm>
            <a:off x="702000" y="2618842"/>
            <a:ext cx="5157787" cy="3416198"/>
          </a:xfrm>
        </p:spPr>
        <p:txBody>
          <a:bodyPr/>
          <a:lstStyle>
            <a:lvl1pPr>
              <a:defRPr sz="2400"/>
            </a:lvl1pPr>
            <a:lvl2pPr>
              <a:defRPr sz="2000"/>
            </a:lvl2pPr>
            <a:lvl3pPr>
              <a:defRPr sz="1800"/>
            </a:lvl3pPr>
            <a:lvl4pPr>
              <a:defRPr sz="1600"/>
            </a:lvl4pPr>
          </a:lstStyle>
          <a:p>
            <a:pPr lvl="0"/>
            <a:r>
              <a:rPr lang="sv-SE" dirty="0"/>
              <a:t>Klicka här att skriva text eller klicka på en av symbolerna för att lägga in bild, diagram </a:t>
            </a:r>
            <a:r>
              <a:rPr lang="sv-SE" dirty="0" err="1"/>
              <a:t>etc</a:t>
            </a:r>
            <a:endParaRPr lang="sv-SE" dirty="0"/>
          </a:p>
          <a:p>
            <a:pPr lvl="1"/>
            <a:r>
              <a:rPr lang="sv-SE" dirty="0"/>
              <a:t>Nivå två</a:t>
            </a:r>
          </a:p>
          <a:p>
            <a:pPr lvl="2"/>
            <a:r>
              <a:rPr lang="sv-SE" dirty="0"/>
              <a:t>Nivå tre</a:t>
            </a:r>
          </a:p>
          <a:p>
            <a:pPr lvl="3"/>
            <a:r>
              <a:rPr lang="sv-SE" dirty="0"/>
              <a:t>Nivå fyra</a:t>
            </a:r>
          </a:p>
        </p:txBody>
      </p:sp>
      <p:sp>
        <p:nvSpPr>
          <p:cNvPr id="15" name="Platshållare för text 4">
            <a:extLst>
              <a:ext uri="{FF2B5EF4-FFF2-40B4-BE49-F238E27FC236}">
                <a16:creationId xmlns:a16="http://schemas.microsoft.com/office/drawing/2014/main" id="{72CD56D5-D906-D34D-9100-20B751230BD2}"/>
              </a:ext>
            </a:extLst>
          </p:cNvPr>
          <p:cNvSpPr>
            <a:spLocks noGrp="1"/>
          </p:cNvSpPr>
          <p:nvPr>
            <p:ph type="body" sz="quarter" idx="3"/>
          </p:nvPr>
        </p:nvSpPr>
        <p:spPr>
          <a:xfrm>
            <a:off x="6172200" y="1681163"/>
            <a:ext cx="5183188"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6" name="Platshållare för innehåll 5">
            <a:extLst>
              <a:ext uri="{FF2B5EF4-FFF2-40B4-BE49-F238E27FC236}">
                <a16:creationId xmlns:a16="http://schemas.microsoft.com/office/drawing/2014/main" id="{1F07FCEE-45F6-5F4C-B57C-D7045D16504C}"/>
              </a:ext>
            </a:extLst>
          </p:cNvPr>
          <p:cNvSpPr>
            <a:spLocks noGrp="1"/>
          </p:cNvSpPr>
          <p:nvPr>
            <p:ph sz="quarter" idx="4" hasCustomPrompt="1"/>
          </p:nvPr>
        </p:nvSpPr>
        <p:spPr>
          <a:xfrm>
            <a:off x="6172200" y="2618842"/>
            <a:ext cx="5183188" cy="3416198"/>
          </a:xfrm>
        </p:spPr>
        <p:txBody>
          <a:bodyPr/>
          <a:lstStyle>
            <a:lvl1pPr>
              <a:defRPr sz="2400"/>
            </a:lvl1pPr>
            <a:lvl2pPr>
              <a:defRPr sz="2000"/>
            </a:lvl2pPr>
            <a:lvl3pPr>
              <a:defRPr sz="1800"/>
            </a:lvl3pPr>
            <a:lvl4pPr>
              <a:defRPr sz="1600"/>
            </a:lvl4pPr>
          </a:lstStyle>
          <a:p>
            <a:pPr lvl="0"/>
            <a:r>
              <a:rPr lang="sv-SE" dirty="0"/>
              <a:t>Klicka här att skriva text eller klicka på en av symbolerna för att lägga in bild, diagram </a:t>
            </a:r>
            <a:r>
              <a:rPr lang="sv-SE" dirty="0" err="1"/>
              <a:t>etc</a:t>
            </a:r>
            <a:endParaRPr lang="sv-SE" dirty="0"/>
          </a:p>
          <a:p>
            <a:pPr lvl="1"/>
            <a:r>
              <a:rPr lang="sv-SE" dirty="0"/>
              <a:t>Nivå två</a:t>
            </a:r>
          </a:p>
          <a:p>
            <a:pPr lvl="2"/>
            <a:r>
              <a:rPr lang="sv-SE" dirty="0"/>
              <a:t>Nivå tre</a:t>
            </a:r>
          </a:p>
          <a:p>
            <a:pPr lvl="3"/>
            <a:r>
              <a:rPr lang="sv-SE" dirty="0"/>
              <a:t>Nivå fyra</a:t>
            </a:r>
          </a:p>
        </p:txBody>
      </p:sp>
    </p:spTree>
    <p:extLst>
      <p:ext uri="{BB962C8B-B14F-4D97-AF65-F5344CB8AC3E}">
        <p14:creationId xmlns:p14="http://schemas.microsoft.com/office/powerpoint/2010/main" val="51724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2279246D-1B4A-AD47-97C4-AA65FBB30CA4}"/>
              </a:ext>
            </a:extLst>
          </p:cNvPr>
          <p:cNvSpPr>
            <a:spLocks noGrp="1"/>
          </p:cNvSpPr>
          <p:nvPr>
            <p:ph type="dt" sz="half" idx="10"/>
          </p:nvPr>
        </p:nvSpPr>
        <p:spPr/>
        <p:txBody>
          <a:bodyPr/>
          <a:lstStyle/>
          <a:p>
            <a:fld id="{DDFE1E09-BF2A-9D4B-9EB4-B923463FE703}" type="datetime1">
              <a:rPr lang="sv-SE" smtClean="0"/>
              <a:t>2026-03-26</a:t>
            </a:fld>
            <a:endParaRPr lang="sv-SE" dirty="0"/>
          </a:p>
        </p:txBody>
      </p:sp>
      <p:sp>
        <p:nvSpPr>
          <p:cNvPr id="7" name="Platshållare för bildnummer 6">
            <a:extLst>
              <a:ext uri="{FF2B5EF4-FFF2-40B4-BE49-F238E27FC236}">
                <a16:creationId xmlns:a16="http://schemas.microsoft.com/office/drawing/2014/main" id="{48B1B892-D09F-2142-9F58-6AD0A2C481E3}"/>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8" name="Rubrik 1">
            <a:extLst>
              <a:ext uri="{FF2B5EF4-FFF2-40B4-BE49-F238E27FC236}">
                <a16:creationId xmlns:a16="http://schemas.microsoft.com/office/drawing/2014/main" id="{8DC0DABF-7E04-7C4F-B2C7-CE69CB851E56}"/>
              </a:ext>
            </a:extLst>
          </p:cNvPr>
          <p:cNvSpPr>
            <a:spLocks noGrp="1"/>
          </p:cNvSpPr>
          <p:nvPr>
            <p:ph type="title"/>
          </p:nvPr>
        </p:nvSpPr>
        <p:spPr>
          <a:xfrm>
            <a:off x="702000" y="365125"/>
            <a:ext cx="10651539" cy="1325563"/>
          </a:xfrm>
        </p:spPr>
        <p:txBody>
          <a:bodyPr/>
          <a:lstStyle>
            <a:lvl1pPr>
              <a:defRPr b="1">
                <a:solidFill>
                  <a:schemeClr val="accent1"/>
                </a:solidFill>
              </a:defRPr>
            </a:lvl1pPr>
          </a:lstStyle>
          <a:p>
            <a:r>
              <a:rPr lang="sv-SE" dirty="0"/>
              <a:t>Klicka här för att ändra mall för rubrikformat</a:t>
            </a:r>
          </a:p>
        </p:txBody>
      </p:sp>
    </p:spTree>
    <p:extLst>
      <p:ext uri="{BB962C8B-B14F-4D97-AF65-F5344CB8AC3E}">
        <p14:creationId xmlns:p14="http://schemas.microsoft.com/office/powerpoint/2010/main" val="327229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AF85DA4C-582D-914B-8DC4-72919B413144}"/>
              </a:ext>
            </a:extLst>
          </p:cNvPr>
          <p:cNvSpPr>
            <a:spLocks noGrp="1"/>
          </p:cNvSpPr>
          <p:nvPr>
            <p:ph type="dt" sz="half" idx="10"/>
          </p:nvPr>
        </p:nvSpPr>
        <p:spPr/>
        <p:txBody>
          <a:bodyPr/>
          <a:lstStyle/>
          <a:p>
            <a:fld id="{8EC00C85-E15C-6847-82FF-881906F47A28}" type="datetime1">
              <a:rPr lang="sv-SE" smtClean="0"/>
              <a:t>2026-03-26</a:t>
            </a:fld>
            <a:endParaRPr lang="sv-SE" dirty="0"/>
          </a:p>
        </p:txBody>
      </p:sp>
      <p:sp>
        <p:nvSpPr>
          <p:cNvPr id="6" name="Platshållare för bildnummer 5">
            <a:extLst>
              <a:ext uri="{FF2B5EF4-FFF2-40B4-BE49-F238E27FC236}">
                <a16:creationId xmlns:a16="http://schemas.microsoft.com/office/drawing/2014/main" id="{B4CD0D23-0B68-C348-AD6A-63437EB94AE7}"/>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71522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34361B5B-039A-8B45-BAF6-897A947F128B}"/>
              </a:ext>
            </a:extLst>
          </p:cNvPr>
          <p:cNvSpPr>
            <a:spLocks noGrp="1"/>
          </p:cNvSpPr>
          <p:nvPr>
            <p:ph type="dt" sz="half" idx="10"/>
          </p:nvPr>
        </p:nvSpPr>
        <p:spPr/>
        <p:txBody>
          <a:bodyPr/>
          <a:lstStyle/>
          <a:p>
            <a:fld id="{D79210C3-C00B-034C-A8A5-B0F2047B6E7E}" type="datetime1">
              <a:rPr lang="sv-SE" smtClean="0"/>
              <a:t>2026-03-26</a:t>
            </a:fld>
            <a:endParaRPr lang="sv-SE" dirty="0"/>
          </a:p>
        </p:txBody>
      </p:sp>
      <p:sp>
        <p:nvSpPr>
          <p:cNvPr id="9" name="Platshållare för bildnummer 8">
            <a:extLst>
              <a:ext uri="{FF2B5EF4-FFF2-40B4-BE49-F238E27FC236}">
                <a16:creationId xmlns:a16="http://schemas.microsoft.com/office/drawing/2014/main" id="{48315D25-B8C5-6C4C-9F95-5E4887185C34}"/>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0" name="Rubrik 1">
            <a:extLst>
              <a:ext uri="{FF2B5EF4-FFF2-40B4-BE49-F238E27FC236}">
                <a16:creationId xmlns:a16="http://schemas.microsoft.com/office/drawing/2014/main" id="{9B54500E-B394-9F42-BD12-55DEF95E7E64}"/>
              </a:ext>
            </a:extLst>
          </p:cNvPr>
          <p:cNvSpPr>
            <a:spLocks noGrp="1"/>
          </p:cNvSpPr>
          <p:nvPr>
            <p:ph type="title"/>
          </p:nvPr>
        </p:nvSpPr>
        <p:spPr>
          <a:xfrm>
            <a:off x="702000" y="457200"/>
            <a:ext cx="3932237" cy="1600200"/>
          </a:xfrm>
        </p:spPr>
        <p:txBody>
          <a:bodyPr anchor="b"/>
          <a:lstStyle>
            <a:lvl1pPr>
              <a:defRPr sz="3200"/>
            </a:lvl1pPr>
          </a:lstStyle>
          <a:p>
            <a:r>
              <a:rPr lang="sv-SE" dirty="0"/>
              <a:t>Klicka här för att ändra mall för rubrikformat</a:t>
            </a:r>
          </a:p>
        </p:txBody>
      </p:sp>
      <p:sp>
        <p:nvSpPr>
          <p:cNvPr id="11" name="Platshållare för innehåll 2">
            <a:extLst>
              <a:ext uri="{FF2B5EF4-FFF2-40B4-BE49-F238E27FC236}">
                <a16:creationId xmlns:a16="http://schemas.microsoft.com/office/drawing/2014/main" id="{B24B6104-00B0-A741-B579-BEDF5FB8567D}"/>
              </a:ext>
            </a:extLst>
          </p:cNvPr>
          <p:cNvSpPr>
            <a:spLocks noGrp="1"/>
          </p:cNvSpPr>
          <p:nvPr>
            <p:ph idx="1" hasCustomPrompt="1"/>
          </p:nvPr>
        </p:nvSpPr>
        <p:spPr>
          <a:xfrm>
            <a:off x="5183188" y="457200"/>
            <a:ext cx="6172200" cy="5570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infoga innehåll</a:t>
            </a:r>
          </a:p>
        </p:txBody>
      </p:sp>
      <p:sp>
        <p:nvSpPr>
          <p:cNvPr id="12" name="Platshållare för text 3">
            <a:extLst>
              <a:ext uri="{FF2B5EF4-FFF2-40B4-BE49-F238E27FC236}">
                <a16:creationId xmlns:a16="http://schemas.microsoft.com/office/drawing/2014/main" id="{546C24EF-A6B4-414A-B1D2-85CFEAE9E5B6}"/>
              </a:ext>
            </a:extLst>
          </p:cNvPr>
          <p:cNvSpPr>
            <a:spLocks noGrp="1"/>
          </p:cNvSpPr>
          <p:nvPr>
            <p:ph type="body" sz="half" idx="2"/>
          </p:nvPr>
        </p:nvSpPr>
        <p:spPr>
          <a:xfrm>
            <a:off x="702000" y="2214000"/>
            <a:ext cx="3932237" cy="383585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96788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sv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slideLayout" Target="../slideLayouts/slideLayout22.xml"/><Relationship Id="rId7" Type="http://schemas.openxmlformats.org/officeDocument/2006/relationships/image" Target="../media/image5.sv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6.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9.sv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2E7AF6-0E0F-BC4A-9313-00C88218BC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C466293-8975-9D43-B79E-10F73A462C1F}"/>
              </a:ext>
            </a:extLst>
          </p:cNvPr>
          <p:cNvSpPr>
            <a:spLocks noGrp="1"/>
          </p:cNvSpPr>
          <p:nvPr>
            <p:ph type="body" idx="1"/>
          </p:nvPr>
        </p:nvSpPr>
        <p:spPr>
          <a:xfrm>
            <a:off x="838200" y="1825625"/>
            <a:ext cx="10515600" cy="4212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27">
            <a:extLst>
              <a:ext uri="{FF2B5EF4-FFF2-40B4-BE49-F238E27FC236}">
                <a16:creationId xmlns:a16="http://schemas.microsoft.com/office/drawing/2014/main" id="{467B4B31-ADCB-EC4D-8E1B-3C2DBA4ED840}"/>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6C67471A-B3F7-8A4C-A7C3-176249C97EB9}" type="datetime1">
              <a:rPr lang="sv-SE" smtClean="0"/>
              <a:t>2026-03-26</a:t>
            </a:fld>
            <a:endParaRPr lang="sv-SE" dirty="0"/>
          </a:p>
        </p:txBody>
      </p:sp>
      <p:sp>
        <p:nvSpPr>
          <p:cNvPr id="9" name="Platshållare för bildnummer 28">
            <a:extLst>
              <a:ext uri="{FF2B5EF4-FFF2-40B4-BE49-F238E27FC236}">
                <a16:creationId xmlns:a16="http://schemas.microsoft.com/office/drawing/2014/main" id="{4AC7EB59-369E-5443-8A74-41E27882E3F5}"/>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3FDC6D7-55FA-E04E-9C93-5B0D56E47450}" type="slidenum">
              <a:rPr lang="sv-SE" smtClean="0"/>
              <a:pPr/>
              <a:t>‹#›</a:t>
            </a:fld>
            <a:endParaRPr lang="sv-SE" dirty="0"/>
          </a:p>
        </p:txBody>
      </p:sp>
      <p:pic>
        <p:nvPicPr>
          <p:cNvPr id="5" name="Bild 4">
            <a:extLst>
              <a:ext uri="{FF2B5EF4-FFF2-40B4-BE49-F238E27FC236}">
                <a16:creationId xmlns:a16="http://schemas.microsoft.com/office/drawing/2014/main" id="{BE7F3A5D-D76D-050C-8340-F170613B394A}"/>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10061563" y="6156796"/>
            <a:ext cx="1800000" cy="487500"/>
          </a:xfrm>
          <a:prstGeom prst="rect">
            <a:avLst/>
          </a:prstGeom>
        </p:spPr>
      </p:pic>
    </p:spTree>
    <p:extLst>
      <p:ext uri="{BB962C8B-B14F-4D97-AF65-F5344CB8AC3E}">
        <p14:creationId xmlns:p14="http://schemas.microsoft.com/office/powerpoint/2010/main" val="1331061225"/>
      </p:ext>
    </p:extLst>
  </p:cSld>
  <p:clrMap bg1="lt1" tx1="dk1" bg2="lt2" tx2="dk2" accent1="accent1" accent2="accent2" accent3="accent3" accent4="accent4" accent5="accent5" accent6="accent6" hlink="hlink" folHlink="folHlink"/>
  <p:sldLayoutIdLst>
    <p:sldLayoutId id="2147483738" r:id="rId1"/>
    <p:sldLayoutId id="2147483749"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50" r:id="rId11"/>
    <p:sldLayoutId id="2147483766" r:id="rId12"/>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2363389-DD78-C54B-85F6-D2C704365F22}"/>
              </a:ext>
            </a:extLst>
          </p:cNvPr>
          <p:cNvSpPr>
            <a:spLocks noGrp="1"/>
          </p:cNvSpPr>
          <p:nvPr>
            <p:ph type="title"/>
          </p:nvPr>
        </p:nvSpPr>
        <p:spPr>
          <a:xfrm>
            <a:off x="7020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B745343-0AFB-FA4A-8142-3C9996812B73}"/>
              </a:ext>
            </a:extLst>
          </p:cNvPr>
          <p:cNvSpPr>
            <a:spLocks noGrp="1"/>
          </p:cNvSpPr>
          <p:nvPr>
            <p:ph type="body" idx="1"/>
          </p:nvPr>
        </p:nvSpPr>
        <p:spPr>
          <a:xfrm>
            <a:off x="702000" y="1825625"/>
            <a:ext cx="10515600" cy="4212024"/>
          </a:xfrm>
          <a:prstGeom prst="rect">
            <a:avLst/>
          </a:prstGeom>
        </p:spPr>
        <p:txBody>
          <a:bodyPr vert="horz" lIns="10800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27">
            <a:extLst>
              <a:ext uri="{FF2B5EF4-FFF2-40B4-BE49-F238E27FC236}">
                <a16:creationId xmlns:a16="http://schemas.microsoft.com/office/drawing/2014/main" id="{A69330A6-BC4B-9744-A321-409021E3D7FE}"/>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bg1"/>
                </a:solidFill>
              </a:defRPr>
            </a:lvl1pPr>
          </a:lstStyle>
          <a:p>
            <a:fld id="{5C3D56A0-9204-434D-8DCF-E0E3FFA8BFB7}" type="datetime1">
              <a:rPr lang="sv-SE" smtClean="0"/>
              <a:t>2026-03-26</a:t>
            </a:fld>
            <a:endParaRPr lang="sv-SE" dirty="0"/>
          </a:p>
        </p:txBody>
      </p:sp>
      <p:sp>
        <p:nvSpPr>
          <p:cNvPr id="21" name="Platshållare för bildnummer 28">
            <a:extLst>
              <a:ext uri="{FF2B5EF4-FFF2-40B4-BE49-F238E27FC236}">
                <a16:creationId xmlns:a16="http://schemas.microsoft.com/office/drawing/2014/main" id="{0DC75BAC-34F9-1D4E-A44A-6795057EA061}"/>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bg1"/>
                </a:solidFill>
              </a:defRPr>
            </a:lvl1pPr>
          </a:lstStyle>
          <a:p>
            <a:fld id="{A3FDC6D7-55FA-E04E-9C93-5B0D56E47450}" type="slidenum">
              <a:rPr lang="sv-SE" smtClean="0"/>
              <a:pPr/>
              <a:t>‹#›</a:t>
            </a:fld>
            <a:endParaRPr lang="sv-SE" dirty="0"/>
          </a:p>
        </p:txBody>
      </p:sp>
      <p:pic>
        <p:nvPicPr>
          <p:cNvPr id="5" name="Bild 4">
            <a:extLst>
              <a:ext uri="{FF2B5EF4-FFF2-40B4-BE49-F238E27FC236}">
                <a16:creationId xmlns:a16="http://schemas.microsoft.com/office/drawing/2014/main" id="{37628513-5D16-990A-788F-772A72881AAA}"/>
              </a:ext>
            </a:extLst>
          </p:cNvPr>
          <p:cNvPicPr>
            <a:picLocks noChangeAspect="1"/>
          </p:cNvPicPr>
          <p:nvPr userDrawn="1"/>
        </p:nvPicPr>
        <p:blipFill>
          <a:blip>
            <a:extLst>
              <a:ext uri="{96DAC541-7B7A-43D3-8B79-37D633B846F1}">
                <asvg:svgBlip xmlns:asvg="http://schemas.microsoft.com/office/drawing/2016/SVG/main" r:embed="rId9"/>
              </a:ext>
            </a:extLst>
          </a:blip>
          <a:srcRect/>
          <a:stretch/>
        </p:blipFill>
        <p:spPr>
          <a:xfrm>
            <a:off x="10062000" y="6156000"/>
            <a:ext cx="1800000" cy="487500"/>
          </a:xfrm>
          <a:prstGeom prst="rect">
            <a:avLst/>
          </a:prstGeom>
        </p:spPr>
      </p:pic>
    </p:spTree>
    <p:extLst>
      <p:ext uri="{BB962C8B-B14F-4D97-AF65-F5344CB8AC3E}">
        <p14:creationId xmlns:p14="http://schemas.microsoft.com/office/powerpoint/2010/main" val="49815338"/>
      </p:ext>
    </p:extLst>
  </p:cSld>
  <p:clrMap bg1="lt1" tx1="dk1" bg2="lt2" tx2="dk2" accent1="accent1" accent2="accent2" accent3="accent3" accent4="accent4" accent5="accent5" accent6="accent6" hlink="hlink" folHlink="folHlink"/>
  <p:sldLayoutIdLst>
    <p:sldLayoutId id="2147483674" r:id="rId1"/>
    <p:sldLayoutId id="2147483695" r:id="rId2"/>
    <p:sldLayoutId id="2147483676" r:id="rId3"/>
    <p:sldLayoutId id="2147483682" r:id="rId4"/>
    <p:sldLayoutId id="2147483681" r:id="rId5"/>
    <p:sldLayoutId id="2147483720" r:id="rId6"/>
    <p:sldLayoutId id="2147483714" r:id="rId7"/>
  </p:sldLayoutIdLst>
  <p:hf hdr="0" ftr="0"/>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C4ED6A7-0010-D947-B94B-9AA220FBB50F}"/>
              </a:ext>
            </a:extLst>
          </p:cNvPr>
          <p:cNvSpPr>
            <a:spLocks noGrp="1"/>
          </p:cNvSpPr>
          <p:nvPr>
            <p:ph type="title"/>
          </p:nvPr>
        </p:nvSpPr>
        <p:spPr>
          <a:xfrm>
            <a:off x="702000" y="365125"/>
            <a:ext cx="10651800" cy="1325563"/>
          </a:xfrm>
          <a:prstGeom prst="rect">
            <a:avLst/>
          </a:prstGeom>
          <a:noFill/>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FED1F20-70E1-9F47-86D0-00FEA855D3F6}"/>
              </a:ext>
            </a:extLst>
          </p:cNvPr>
          <p:cNvSpPr>
            <a:spLocks noGrp="1"/>
          </p:cNvSpPr>
          <p:nvPr>
            <p:ph type="body" idx="1"/>
          </p:nvPr>
        </p:nvSpPr>
        <p:spPr>
          <a:xfrm>
            <a:off x="701999" y="1825625"/>
            <a:ext cx="10651799" cy="421202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datum 27">
            <a:extLst>
              <a:ext uri="{FF2B5EF4-FFF2-40B4-BE49-F238E27FC236}">
                <a16:creationId xmlns:a16="http://schemas.microsoft.com/office/drawing/2014/main" id="{714BB69F-A032-C34F-B9A6-3C8D06863B89}"/>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defRPr>
            </a:lvl1pPr>
          </a:lstStyle>
          <a:p>
            <a:fld id="{8F09627A-D187-1F46-8820-9459E07635DC}" type="datetime1">
              <a:rPr lang="sv-SE" smtClean="0"/>
              <a:t>2026-03-26</a:t>
            </a:fld>
            <a:endParaRPr lang="sv-SE" dirty="0"/>
          </a:p>
        </p:txBody>
      </p:sp>
      <p:sp>
        <p:nvSpPr>
          <p:cNvPr id="15" name="Platshållare för bildnummer 28">
            <a:extLst>
              <a:ext uri="{FF2B5EF4-FFF2-40B4-BE49-F238E27FC236}">
                <a16:creationId xmlns:a16="http://schemas.microsoft.com/office/drawing/2014/main" id="{2675259D-3B94-2344-B1DE-EC70904FC258}"/>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defRPr>
            </a:lvl1pPr>
          </a:lstStyle>
          <a:p>
            <a:fld id="{A3FDC6D7-55FA-E04E-9C93-5B0D56E47450}" type="slidenum">
              <a:rPr lang="sv-SE" smtClean="0"/>
              <a:pPr/>
              <a:t>‹#›</a:t>
            </a:fld>
            <a:endParaRPr lang="sv-SE" dirty="0"/>
          </a:p>
        </p:txBody>
      </p:sp>
      <p:pic>
        <p:nvPicPr>
          <p:cNvPr id="18" name="Bild 17">
            <a:extLst>
              <a:ext uri="{FF2B5EF4-FFF2-40B4-BE49-F238E27FC236}">
                <a16:creationId xmlns:a16="http://schemas.microsoft.com/office/drawing/2014/main" id="{536976D3-A353-1A07-61A4-2FC212746413}"/>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7338849" y="201552"/>
            <a:ext cx="4683422" cy="5903553"/>
          </a:xfrm>
          <a:prstGeom prst="rect">
            <a:avLst/>
          </a:prstGeom>
        </p:spPr>
      </p:pic>
      <p:pic>
        <p:nvPicPr>
          <p:cNvPr id="19" name="Bild 18">
            <a:extLst>
              <a:ext uri="{FF2B5EF4-FFF2-40B4-BE49-F238E27FC236}">
                <a16:creationId xmlns:a16="http://schemas.microsoft.com/office/drawing/2014/main" id="{3A12549A-ECAC-F3CA-1FFB-C21677D16A46}"/>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10061563" y="6156796"/>
            <a:ext cx="1800000" cy="487500"/>
          </a:xfrm>
          <a:prstGeom prst="rect">
            <a:avLst/>
          </a:prstGeom>
        </p:spPr>
      </p:pic>
    </p:spTree>
    <p:extLst>
      <p:ext uri="{BB962C8B-B14F-4D97-AF65-F5344CB8AC3E}">
        <p14:creationId xmlns:p14="http://schemas.microsoft.com/office/powerpoint/2010/main" val="3983214268"/>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718" r:id="rId3"/>
    <p:sldLayoutId id="2147483689" r:id="rId4"/>
    <p:sldLayoutId id="2147483690" r:id="rId5"/>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58A3378-F8F1-F043-B73A-79ED84902151}"/>
              </a:ext>
            </a:extLst>
          </p:cNvPr>
          <p:cNvSpPr>
            <a:spLocks noGrp="1"/>
          </p:cNvSpPr>
          <p:nvPr>
            <p:ph type="title"/>
          </p:nvPr>
        </p:nvSpPr>
        <p:spPr>
          <a:xfrm>
            <a:off x="702000" y="365125"/>
            <a:ext cx="106518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5E159B97-F7ED-2A44-B7BD-C9575CD44E57}"/>
              </a:ext>
            </a:extLst>
          </p:cNvPr>
          <p:cNvSpPr>
            <a:spLocks noGrp="1"/>
          </p:cNvSpPr>
          <p:nvPr>
            <p:ph type="body" idx="1"/>
          </p:nvPr>
        </p:nvSpPr>
        <p:spPr>
          <a:xfrm>
            <a:off x="702000" y="1825625"/>
            <a:ext cx="10651800" cy="4212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datum 27">
            <a:extLst>
              <a:ext uri="{FF2B5EF4-FFF2-40B4-BE49-F238E27FC236}">
                <a16:creationId xmlns:a16="http://schemas.microsoft.com/office/drawing/2014/main" id="{2BFFA022-3339-0549-83ED-56498E17A05F}"/>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accent1"/>
                </a:solidFill>
              </a:defRPr>
            </a:lvl1pPr>
          </a:lstStyle>
          <a:p>
            <a:fld id="{C5A8EF29-BB76-2145-AC27-85979F78D299}" type="datetime1">
              <a:rPr lang="sv-SE" smtClean="0"/>
              <a:t>2026-03-26</a:t>
            </a:fld>
            <a:endParaRPr lang="sv-SE" dirty="0"/>
          </a:p>
        </p:txBody>
      </p:sp>
      <p:sp>
        <p:nvSpPr>
          <p:cNvPr id="15" name="Platshållare för bildnummer 28">
            <a:extLst>
              <a:ext uri="{FF2B5EF4-FFF2-40B4-BE49-F238E27FC236}">
                <a16:creationId xmlns:a16="http://schemas.microsoft.com/office/drawing/2014/main" id="{84447150-0E40-E047-8494-CF7494298622}"/>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accent1"/>
                </a:solidFill>
              </a:defRPr>
            </a:lvl1pPr>
          </a:lstStyle>
          <a:p>
            <a:fld id="{A3FDC6D7-55FA-E04E-9C93-5B0D56E47450}" type="slidenum">
              <a:rPr lang="sv-SE" smtClean="0"/>
              <a:pPr/>
              <a:t>‹#›</a:t>
            </a:fld>
            <a:endParaRPr lang="sv-SE" dirty="0"/>
          </a:p>
        </p:txBody>
      </p:sp>
      <p:pic>
        <p:nvPicPr>
          <p:cNvPr id="7" name="Bild 6">
            <a:extLst>
              <a:ext uri="{FF2B5EF4-FFF2-40B4-BE49-F238E27FC236}">
                <a16:creationId xmlns:a16="http://schemas.microsoft.com/office/drawing/2014/main" id="{CB201F99-4309-765F-6F0C-98D0A07A3C8F}"/>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10062000" y="6156000"/>
            <a:ext cx="1800000" cy="487500"/>
          </a:xfrm>
          <a:prstGeom prst="rect">
            <a:avLst/>
          </a:prstGeom>
        </p:spPr>
      </p:pic>
    </p:spTree>
    <p:extLst>
      <p:ext uri="{BB962C8B-B14F-4D97-AF65-F5344CB8AC3E}">
        <p14:creationId xmlns:p14="http://schemas.microsoft.com/office/powerpoint/2010/main" val="150590105"/>
      </p:ext>
    </p:extLst>
  </p:cSld>
  <p:clrMap bg1="lt1" tx1="dk1" bg2="lt2" tx2="dk2" accent1="accent1" accent2="accent2" accent3="accent3" accent4="accent4" accent5="accent5" accent6="accent6" hlink="hlink" folHlink="folHlink"/>
  <p:sldLayoutIdLst>
    <p:sldLayoutId id="2147483697" r:id="rId1"/>
    <p:sldLayoutId id="2147483706" r:id="rId2"/>
    <p:sldLayoutId id="2147483699" r:id="rId3"/>
    <p:sldLayoutId id="2147483709" r:id="rId4"/>
    <p:sldLayoutId id="2147483708" r:id="rId5"/>
    <p:sldLayoutId id="2147483721" r:id="rId6"/>
    <p:sldLayoutId id="2147483707" r:id="rId7"/>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D28E19CA-ECE5-2444-8321-C4DB5488BAC2}"/>
              </a:ext>
            </a:extLst>
          </p:cNvPr>
          <p:cNvPicPr>
            <a:picLocks noChangeAspect="1"/>
          </p:cNvPicPr>
          <p:nvPr userDrawn="1"/>
        </p:nvPicPr>
        <p:blipFill rotWithShape="1">
          <a:blip>
            <a:extLst>
              <a:ext uri="{96DAC541-7B7A-43D3-8B79-37D633B846F1}">
                <asvg:svgBlip xmlns:asvg="http://schemas.microsoft.com/office/drawing/2016/SVG/main" r:embed="rId13"/>
              </a:ext>
            </a:extLst>
          </a:blip>
          <a:srcRect l="13772" t="2997" r="959" b="49038"/>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77499F20-5E51-474E-A5E9-BAC172593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5C4FB90-2E06-D24B-93D5-E72E114860F1}"/>
              </a:ext>
            </a:extLst>
          </p:cNvPr>
          <p:cNvSpPr>
            <a:spLocks noGrp="1"/>
          </p:cNvSpPr>
          <p:nvPr>
            <p:ph type="body" idx="1"/>
          </p:nvPr>
        </p:nvSpPr>
        <p:spPr>
          <a:xfrm>
            <a:off x="838200" y="1825625"/>
            <a:ext cx="10515600" cy="423240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27">
            <a:extLst>
              <a:ext uri="{FF2B5EF4-FFF2-40B4-BE49-F238E27FC236}">
                <a16:creationId xmlns:a16="http://schemas.microsoft.com/office/drawing/2014/main" id="{793AC2AF-87D1-4046-A036-53B11E1C73D7}"/>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b="0" i="0">
                <a:solidFill>
                  <a:schemeClr val="tx1">
                    <a:tint val="75000"/>
                  </a:schemeClr>
                </a:solidFill>
                <a:latin typeface="Averta Regular" pitchFamily="2" charset="77"/>
              </a:defRPr>
            </a:lvl1pPr>
          </a:lstStyle>
          <a:p>
            <a:fld id="{CC668409-3153-314B-B92F-68D22A1DCCA0}" type="datetime1">
              <a:rPr lang="sv-SE" smtClean="0"/>
              <a:t>2026-03-26</a:t>
            </a:fld>
            <a:endParaRPr lang="sv-SE" dirty="0"/>
          </a:p>
        </p:txBody>
      </p:sp>
      <p:sp>
        <p:nvSpPr>
          <p:cNvPr id="10" name="Platshållare för bildnummer 28">
            <a:extLst>
              <a:ext uri="{FF2B5EF4-FFF2-40B4-BE49-F238E27FC236}">
                <a16:creationId xmlns:a16="http://schemas.microsoft.com/office/drawing/2014/main" id="{92E68A03-53D3-594F-B2CE-B2E0CCB815EB}"/>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b="0" i="0">
                <a:solidFill>
                  <a:schemeClr val="tx1">
                    <a:tint val="75000"/>
                  </a:schemeClr>
                </a:solidFill>
                <a:latin typeface="Averta Regular" pitchFamily="2" charset="77"/>
              </a:defRPr>
            </a:lvl1pPr>
          </a:lstStyle>
          <a:p>
            <a:fld id="{A3FDC6D7-55FA-E04E-9C93-5B0D56E47450}" type="slidenum">
              <a:rPr lang="sv-SE" smtClean="0"/>
              <a:pPr/>
              <a:t>‹#›</a:t>
            </a:fld>
            <a:endParaRPr lang="sv-SE" dirty="0"/>
          </a:p>
        </p:txBody>
      </p:sp>
      <p:pic>
        <p:nvPicPr>
          <p:cNvPr id="6" name="Bild 5">
            <a:extLst>
              <a:ext uri="{FF2B5EF4-FFF2-40B4-BE49-F238E27FC236}">
                <a16:creationId xmlns:a16="http://schemas.microsoft.com/office/drawing/2014/main" id="{1DBAB3E6-5E73-4B43-0B05-F15989A8B094}"/>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10061563" y="6156796"/>
            <a:ext cx="1800000" cy="487500"/>
          </a:xfrm>
          <a:prstGeom prst="rect">
            <a:avLst/>
          </a:prstGeom>
        </p:spPr>
      </p:pic>
    </p:spTree>
    <p:extLst>
      <p:ext uri="{BB962C8B-B14F-4D97-AF65-F5344CB8AC3E}">
        <p14:creationId xmlns:p14="http://schemas.microsoft.com/office/powerpoint/2010/main" val="252089569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63" r:id="rId4"/>
    <p:sldLayoutId id="2147483755" r:id="rId5"/>
    <p:sldLayoutId id="2147483756" r:id="rId6"/>
    <p:sldLayoutId id="2147483757" r:id="rId7"/>
    <p:sldLayoutId id="2147483758" r:id="rId8"/>
    <p:sldLayoutId id="2147483759" r:id="rId9"/>
    <p:sldLayoutId id="2147483764" r:id="rId10"/>
    <p:sldLayoutId id="2147483765" r:id="rId11"/>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image" Target="../media/image6.sv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jpeg"/><Relationship Id="rId1" Type="http://schemas.openxmlformats.org/officeDocument/2006/relationships/slideLayout" Target="../slideLayouts/slideLayout39.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8" Type="http://schemas.openxmlformats.org/officeDocument/2006/relationships/hyperlink" Target="https://mediemyndigheten.se/barn-och-unga/for-vuxna/lagar-och-regelverk/upphovsratt/lilla-upphovsrattsfragan/" TargetMode="External"/><Relationship Id="rId3" Type="http://schemas.openxmlformats.org/officeDocument/2006/relationships/hyperlink" Target="chrome-extension://efaidnbmnnnibpcajpcglclefindmkaj/https:/www.bonuscopyright.se/wp-content/uploads/2021/09/kopieringsguide-affisch-grund-gymnasieskola.pdf" TargetMode="External"/><Relationship Id="rId7" Type="http://schemas.openxmlformats.org/officeDocument/2006/relationships/hyperlink" Target="https://bonuscopyright.typeform.com/skola" TargetMode="External"/><Relationship Id="rId12" Type="http://schemas.openxmlformats.org/officeDocument/2006/relationships/image" Target="../media/image34.png"/><Relationship Id="rId2" Type="http://schemas.openxmlformats.org/officeDocument/2006/relationships/image" Target="../media/image30.emf"/><Relationship Id="rId1" Type="http://schemas.openxmlformats.org/officeDocument/2006/relationships/slideLayout" Target="../slideLayouts/slideLayout38.xml"/><Relationship Id="rId6" Type="http://schemas.openxmlformats.org/officeDocument/2006/relationships/hyperlink" Target="https://www.bonuscopyright.se/lararportal/" TargetMode="External"/><Relationship Id="rId11" Type="http://schemas.openxmlformats.org/officeDocument/2006/relationships/image" Target="../media/image33.emf"/><Relationship Id="rId5" Type="http://schemas.openxmlformats.org/officeDocument/2006/relationships/hyperlink" Target="chrome-extension://efaidnbmnnnibpcajpcglclefindmkaj/https:/www.bonuscopyright.se/wp-content/uploads/2024/08/snabbguide-skolkopieringsavtalet.pdf" TargetMode="External"/><Relationship Id="rId10" Type="http://schemas.openxmlformats.org/officeDocument/2006/relationships/image" Target="../media/image32.png"/><Relationship Id="rId4" Type="http://schemas.openxmlformats.org/officeDocument/2006/relationships/hyperlink" Target="chrome-extension://efaidnbmnnnibpcajpcglclefindmkaj/https:/www.bonuscopyright.se/wp-content/uploads/2024/08/upphovsrattskollen-2024.pdf" TargetMode="External"/><Relationship Id="rId9"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EEBADAE-42AA-B142-E665-6CFCA24E1555}"/>
              </a:ext>
            </a:extLst>
          </p:cNvPr>
          <p:cNvSpPr>
            <a:spLocks noGrp="1"/>
          </p:cNvSpPr>
          <p:nvPr>
            <p:ph type="ctrTitle"/>
          </p:nvPr>
        </p:nvSpPr>
        <p:spPr>
          <a:xfrm>
            <a:off x="702000" y="1122363"/>
            <a:ext cx="9144000" cy="317637"/>
          </a:xfrm>
        </p:spPr>
        <p:txBody>
          <a:bodyPr anchor="t">
            <a:normAutofit/>
          </a:bodyPr>
          <a:lstStyle/>
          <a:p>
            <a:r>
              <a:rPr lang="sv-SE" sz="1400" dirty="0"/>
              <a:t>Till diskussionsledaren</a:t>
            </a:r>
          </a:p>
        </p:txBody>
      </p:sp>
      <p:sp>
        <p:nvSpPr>
          <p:cNvPr id="7" name="Underrubrik 6">
            <a:extLst>
              <a:ext uri="{FF2B5EF4-FFF2-40B4-BE49-F238E27FC236}">
                <a16:creationId xmlns:a16="http://schemas.microsoft.com/office/drawing/2014/main" id="{210A310B-3BC6-4F0F-2111-71F34A9636D6}"/>
              </a:ext>
            </a:extLst>
          </p:cNvPr>
          <p:cNvSpPr>
            <a:spLocks noGrp="1"/>
          </p:cNvSpPr>
          <p:nvPr>
            <p:ph type="subTitle" idx="1"/>
          </p:nvPr>
        </p:nvSpPr>
        <p:spPr>
          <a:xfrm>
            <a:off x="713845" y="1629237"/>
            <a:ext cx="7463504" cy="3883289"/>
          </a:xfrm>
        </p:spPr>
        <p:txBody>
          <a:bodyPr>
            <a:noAutofit/>
          </a:bodyPr>
          <a:lstStyle/>
          <a:p>
            <a:pPr marL="285750" indent="-285750">
              <a:buFontTx/>
              <a:buChar char="-"/>
            </a:pPr>
            <a:r>
              <a:rPr lang="sv-SE" sz="1400" dirty="0">
                <a:solidFill>
                  <a:schemeClr val="tx1"/>
                </a:solidFill>
              </a:rPr>
              <a:t>Presentationen innehåller en kort introduktion om upphovsrätt, kopiering och delning i skolan samt några exempel.</a:t>
            </a:r>
            <a:br>
              <a:rPr lang="sv-SE" sz="1400" dirty="0">
                <a:solidFill>
                  <a:schemeClr val="tx1"/>
                </a:solidFill>
              </a:rPr>
            </a:br>
            <a:endParaRPr lang="sv-SE" sz="1400" dirty="0">
              <a:solidFill>
                <a:schemeClr val="tx1"/>
              </a:solidFill>
            </a:endParaRPr>
          </a:p>
          <a:p>
            <a:pPr marL="285750" indent="-285750">
              <a:buFontTx/>
              <a:buChar char="-"/>
            </a:pPr>
            <a:r>
              <a:rPr lang="sv-SE" sz="1400" dirty="0">
                <a:solidFill>
                  <a:schemeClr val="tx1"/>
                </a:solidFill>
              </a:rPr>
              <a:t>Exemplen ligger till grund för diskussioner om upphovsrätt och skolkopieringsavtalet.</a:t>
            </a:r>
            <a:br>
              <a:rPr lang="sv-SE" sz="1400" dirty="0">
                <a:solidFill>
                  <a:schemeClr val="tx1"/>
                </a:solidFill>
              </a:rPr>
            </a:br>
            <a:endParaRPr lang="sv-SE" sz="1400" dirty="0">
              <a:solidFill>
                <a:schemeClr val="tx1"/>
              </a:solidFill>
            </a:endParaRPr>
          </a:p>
          <a:p>
            <a:pPr marL="285750" indent="-285750">
              <a:buFontTx/>
              <a:buChar char="-"/>
            </a:pPr>
            <a:r>
              <a:rPr lang="sv-SE" sz="1400" dirty="0">
                <a:solidFill>
                  <a:schemeClr val="tx1"/>
                </a:solidFill>
              </a:rPr>
              <a:t>Arbeta med exemplen i mindre diskussionsgrupper och lyft sedan era slutsatser i hela gruppen. Ni går då även igenom svaren och aktuella fakta bakom varje exempel. </a:t>
            </a:r>
            <a:br>
              <a:rPr lang="sv-SE" sz="1400" dirty="0">
                <a:solidFill>
                  <a:schemeClr val="tx1"/>
                </a:solidFill>
              </a:rPr>
            </a:br>
            <a:endParaRPr lang="sv-SE" sz="1400" dirty="0">
              <a:solidFill>
                <a:schemeClr val="tx1"/>
              </a:solidFill>
            </a:endParaRPr>
          </a:p>
          <a:p>
            <a:pPr marL="285750" indent="-285750">
              <a:buFontTx/>
              <a:buChar char="-"/>
            </a:pPr>
            <a:r>
              <a:rPr lang="sv-SE" sz="1400" dirty="0">
                <a:solidFill>
                  <a:schemeClr val="tx1"/>
                </a:solidFill>
              </a:rPr>
              <a:t>Arbetet med denna presentation tar cirka 1–1,5 timme beroende på hur lång tid ni önskar diskutera varje exempel. Vill ni hinna på en timme, reservera max 5 minuter per exempel. </a:t>
            </a:r>
            <a:br>
              <a:rPr lang="sv-SE" sz="1400" dirty="0">
                <a:solidFill>
                  <a:schemeClr val="tx1"/>
                </a:solidFill>
              </a:rPr>
            </a:br>
            <a:endParaRPr lang="sv-SE" sz="1400" dirty="0">
              <a:solidFill>
                <a:schemeClr val="tx1"/>
              </a:solidFill>
            </a:endParaRPr>
          </a:p>
          <a:p>
            <a:pPr marL="285750" indent="-285750">
              <a:buFontTx/>
              <a:buChar char="-"/>
            </a:pPr>
            <a:r>
              <a:rPr lang="sv-SE" sz="1400" dirty="0">
                <a:solidFill>
                  <a:schemeClr val="tx1"/>
                </a:solidFill>
              </a:rPr>
              <a:t>Efter avslutade diskussioner kan de som önskar testa sin kunskapsnivå med det digitala kunskapstestet som medföljer materialet.</a:t>
            </a:r>
          </a:p>
          <a:p>
            <a:endParaRPr lang="sv-SE" sz="1400" dirty="0">
              <a:solidFill>
                <a:schemeClr val="tx1"/>
              </a:solidFill>
            </a:endParaRPr>
          </a:p>
        </p:txBody>
      </p:sp>
      <p:sp>
        <p:nvSpPr>
          <p:cNvPr id="4" name="Platshållare för datum 3">
            <a:extLst>
              <a:ext uri="{FF2B5EF4-FFF2-40B4-BE49-F238E27FC236}">
                <a16:creationId xmlns:a16="http://schemas.microsoft.com/office/drawing/2014/main" id="{8CC40B3F-435C-58CA-8488-B5ADB29CCAE3}"/>
              </a:ext>
            </a:extLst>
          </p:cNvPr>
          <p:cNvSpPr>
            <a:spLocks noGrp="1"/>
          </p:cNvSpPr>
          <p:nvPr>
            <p:ph type="dt" sz="half" idx="10"/>
          </p:nvPr>
        </p:nvSpPr>
        <p:spPr/>
        <p:txBody>
          <a:bodyPr/>
          <a:lstStyle/>
          <a:p>
            <a:fld id="{3F652986-060D-8C4E-AA80-5C0C82356081}" type="datetime1">
              <a:rPr lang="sv-SE" smtClean="0"/>
              <a:t>2026-03-26</a:t>
            </a:fld>
            <a:endParaRPr lang="sv-SE" dirty="0"/>
          </a:p>
        </p:txBody>
      </p:sp>
      <p:sp>
        <p:nvSpPr>
          <p:cNvPr id="5" name="Platshållare för bildnummer 4">
            <a:extLst>
              <a:ext uri="{FF2B5EF4-FFF2-40B4-BE49-F238E27FC236}">
                <a16:creationId xmlns:a16="http://schemas.microsoft.com/office/drawing/2014/main" id="{7A3F7503-CF3B-4BD9-5CDE-066535FDED36}"/>
              </a:ext>
            </a:extLst>
          </p:cNvPr>
          <p:cNvSpPr>
            <a:spLocks noGrp="1"/>
          </p:cNvSpPr>
          <p:nvPr>
            <p:ph type="sldNum" sz="quarter" idx="11"/>
          </p:nvPr>
        </p:nvSpPr>
        <p:spPr/>
        <p:txBody>
          <a:bodyPr/>
          <a:lstStyle/>
          <a:p>
            <a:fld id="{A3FDC6D7-55FA-E04E-9C93-5B0D56E47450}" type="slidenum">
              <a:rPr lang="sv-SE" smtClean="0"/>
              <a:pPr/>
              <a:t>1</a:t>
            </a:fld>
            <a:endParaRPr lang="sv-SE" dirty="0"/>
          </a:p>
        </p:txBody>
      </p:sp>
    </p:spTree>
    <p:extLst>
      <p:ext uri="{BB962C8B-B14F-4D97-AF65-F5344CB8AC3E}">
        <p14:creationId xmlns:p14="http://schemas.microsoft.com/office/powerpoint/2010/main" val="51935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CEB6AEB-6D96-FAD0-ED10-C718A26261A8}"/>
              </a:ext>
            </a:extLst>
          </p:cNvPr>
          <p:cNvSpPr>
            <a:spLocks noGrp="1"/>
          </p:cNvSpPr>
          <p:nvPr>
            <p:ph type="dt" sz="half" idx="10"/>
          </p:nvPr>
        </p:nvSpPr>
        <p:spPr/>
        <p:txBody>
          <a:bodyPr/>
          <a:lstStyle/>
          <a:p>
            <a:fld id="{FCAF7794-AF20-304C-BFAC-32F5EB2993E6}" type="datetime1">
              <a:rPr lang="sv-SE" smtClean="0"/>
              <a:t>2026-03-26</a:t>
            </a:fld>
            <a:endParaRPr lang="sv-SE" dirty="0"/>
          </a:p>
        </p:txBody>
      </p:sp>
      <p:sp>
        <p:nvSpPr>
          <p:cNvPr id="5" name="Platshållare för bildnummer 4">
            <a:extLst>
              <a:ext uri="{FF2B5EF4-FFF2-40B4-BE49-F238E27FC236}">
                <a16:creationId xmlns:a16="http://schemas.microsoft.com/office/drawing/2014/main" id="{3CD66160-FDEF-A93C-E804-CE194CFB528E}"/>
              </a:ext>
            </a:extLst>
          </p:cNvPr>
          <p:cNvSpPr>
            <a:spLocks noGrp="1"/>
          </p:cNvSpPr>
          <p:nvPr>
            <p:ph type="sldNum" sz="quarter" idx="11"/>
          </p:nvPr>
        </p:nvSpPr>
        <p:spPr/>
        <p:txBody>
          <a:bodyPr/>
          <a:lstStyle/>
          <a:p>
            <a:fld id="{A3FDC6D7-55FA-E04E-9C93-5B0D56E47450}" type="slidenum">
              <a:rPr lang="sv-SE" smtClean="0"/>
              <a:pPr/>
              <a:t>10</a:t>
            </a:fld>
            <a:endParaRPr lang="sv-SE" dirty="0"/>
          </a:p>
        </p:txBody>
      </p:sp>
      <p:sp>
        <p:nvSpPr>
          <p:cNvPr id="6" name="Rubrik 5">
            <a:extLst>
              <a:ext uri="{FF2B5EF4-FFF2-40B4-BE49-F238E27FC236}">
                <a16:creationId xmlns:a16="http://schemas.microsoft.com/office/drawing/2014/main" id="{0A353283-392C-5436-DE39-A708B37200B7}"/>
              </a:ext>
            </a:extLst>
          </p:cNvPr>
          <p:cNvSpPr>
            <a:spLocks noGrp="1"/>
          </p:cNvSpPr>
          <p:nvPr>
            <p:ph type="title"/>
          </p:nvPr>
        </p:nvSpPr>
        <p:spPr>
          <a:xfrm>
            <a:off x="580459" y="279781"/>
            <a:ext cx="10651539" cy="1153040"/>
          </a:xfrm>
        </p:spPr>
        <p:txBody>
          <a:bodyPr>
            <a:noAutofit/>
          </a:bodyPr>
          <a:lstStyle/>
          <a:p>
            <a:r>
              <a:rPr lang="sv-SE" dirty="0"/>
              <a:t>Kollektiv licensiering</a:t>
            </a:r>
          </a:p>
        </p:txBody>
      </p:sp>
      <p:pic>
        <p:nvPicPr>
          <p:cNvPr id="13" name="Platshållare för innehåll 12">
            <a:extLst>
              <a:ext uri="{FF2B5EF4-FFF2-40B4-BE49-F238E27FC236}">
                <a16:creationId xmlns:a16="http://schemas.microsoft.com/office/drawing/2014/main" id="{923BD370-576D-3FB7-9824-9A3CE935144D}"/>
              </a:ext>
            </a:extLst>
          </p:cNvPr>
          <p:cNvPicPr>
            <a:picLocks noGrp="1" noChangeAspect="1"/>
          </p:cNvPicPr>
          <p:nvPr>
            <p:ph idx="1"/>
          </p:nvPr>
        </p:nvPicPr>
        <p:blipFill rotWithShape="1">
          <a:blip>
            <a:extLst>
              <a:ext uri="{96DAC541-7B7A-43D3-8B79-37D633B846F1}">
                <asvg:svgBlip xmlns:asvg="http://schemas.microsoft.com/office/drawing/2016/SVG/main" r:embed="rId3"/>
              </a:ext>
            </a:extLst>
          </a:blip>
          <a:srcRect t="4838" b="1868"/>
          <a:stretch/>
        </p:blipFill>
        <p:spPr>
          <a:xfrm>
            <a:off x="1555845" y="1432821"/>
            <a:ext cx="8823278" cy="4811867"/>
          </a:xfrm>
        </p:spPr>
      </p:pic>
      <p:sp>
        <p:nvSpPr>
          <p:cNvPr id="2" name="textruta 1">
            <a:extLst>
              <a:ext uri="{FF2B5EF4-FFF2-40B4-BE49-F238E27FC236}">
                <a16:creationId xmlns:a16="http://schemas.microsoft.com/office/drawing/2014/main" id="{C94E49EC-92BE-A632-279D-D89F0EC70CBD}"/>
              </a:ext>
            </a:extLst>
          </p:cNvPr>
          <p:cNvSpPr txBox="1"/>
          <p:nvPr/>
        </p:nvSpPr>
        <p:spPr>
          <a:xfrm>
            <a:off x="1453483" y="4940489"/>
            <a:ext cx="1972101" cy="584775"/>
          </a:xfrm>
          <a:prstGeom prst="rect">
            <a:avLst/>
          </a:prstGeom>
          <a:noFill/>
        </p:spPr>
        <p:txBody>
          <a:bodyPr wrap="square" rtlCol="0">
            <a:spAutoFit/>
          </a:bodyPr>
          <a:lstStyle/>
          <a:p>
            <a:r>
              <a:rPr lang="sv-SE" sz="1600" b="1" dirty="0">
                <a:latin typeface="Arial" panose="020B0604020202020204" pitchFamily="34" charset="0"/>
                <a:cs typeface="Arial" panose="020B0604020202020204" pitchFamily="34" charset="0"/>
              </a:rPr>
              <a:t>Utan kollektiv licensiering</a:t>
            </a:r>
          </a:p>
        </p:txBody>
      </p:sp>
      <p:sp>
        <p:nvSpPr>
          <p:cNvPr id="3" name="textruta 2">
            <a:extLst>
              <a:ext uri="{FF2B5EF4-FFF2-40B4-BE49-F238E27FC236}">
                <a16:creationId xmlns:a16="http://schemas.microsoft.com/office/drawing/2014/main" id="{0A8B1727-B49A-90C0-342B-5097DEB2600A}"/>
              </a:ext>
            </a:extLst>
          </p:cNvPr>
          <p:cNvSpPr txBox="1"/>
          <p:nvPr/>
        </p:nvSpPr>
        <p:spPr>
          <a:xfrm>
            <a:off x="9472684" y="4940489"/>
            <a:ext cx="1972101" cy="584775"/>
          </a:xfrm>
          <a:prstGeom prst="rect">
            <a:avLst/>
          </a:prstGeom>
          <a:noFill/>
        </p:spPr>
        <p:txBody>
          <a:bodyPr wrap="square" rtlCol="0">
            <a:spAutoFit/>
          </a:bodyPr>
          <a:lstStyle/>
          <a:p>
            <a:r>
              <a:rPr lang="sv-SE" sz="1600" b="1" dirty="0">
                <a:latin typeface="Arial" panose="020B0604020202020204" pitchFamily="34" charset="0"/>
                <a:cs typeface="Arial" panose="020B0604020202020204" pitchFamily="34" charset="0"/>
              </a:rPr>
              <a:t>Med kollektiv licensiering</a:t>
            </a:r>
          </a:p>
        </p:txBody>
      </p:sp>
    </p:spTree>
    <p:extLst>
      <p:ext uri="{BB962C8B-B14F-4D97-AF65-F5344CB8AC3E}">
        <p14:creationId xmlns:p14="http://schemas.microsoft.com/office/powerpoint/2010/main" val="409784950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9E89193-3A2B-48F4-6E4E-D319B7C607FB}"/>
              </a:ext>
            </a:extLst>
          </p:cNvPr>
          <p:cNvPicPr>
            <a:picLocks noChangeAspect="1"/>
          </p:cNvPicPr>
          <p:nvPr/>
        </p:nvPicPr>
        <p:blipFill>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stretch/>
        </p:blipFill>
        <p:spPr>
          <a:xfrm>
            <a:off x="0" y="0"/>
            <a:ext cx="12211427" cy="6871496"/>
          </a:xfrm>
          <a:prstGeom prst="rect">
            <a:avLst/>
          </a:prstGeom>
        </p:spPr>
      </p:pic>
      <p:sp>
        <p:nvSpPr>
          <p:cNvPr id="15" name="Vikt hörn 14">
            <a:extLst>
              <a:ext uri="{FF2B5EF4-FFF2-40B4-BE49-F238E27FC236}">
                <a16:creationId xmlns:a16="http://schemas.microsoft.com/office/drawing/2014/main" id="{11017A91-6AAB-B0CB-8FBA-91AD1A9275E5}"/>
              </a:ext>
            </a:extLst>
          </p:cNvPr>
          <p:cNvSpPr/>
          <p:nvPr/>
        </p:nvSpPr>
        <p:spPr>
          <a:xfrm>
            <a:off x="12348791" y="460612"/>
            <a:ext cx="1658415" cy="1769988"/>
          </a:xfrm>
          <a:prstGeom prst="foldedCorner">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sv-SE" sz="800" b="1" dirty="0">
                <a:solidFill>
                  <a:schemeClr val="tx1"/>
                </a:solidFill>
              </a:rPr>
              <a:t>Byta bakgrundsbild:</a:t>
            </a:r>
            <a:br>
              <a:rPr lang="sv-SE" sz="800" b="1" dirty="0">
                <a:solidFill>
                  <a:schemeClr val="tx1"/>
                </a:solidFill>
              </a:rPr>
            </a:br>
            <a:endParaRPr lang="sv-SE" sz="800" b="1" dirty="0">
              <a:solidFill>
                <a:schemeClr val="tx1"/>
              </a:solidFill>
            </a:endParaRPr>
          </a:p>
          <a:p>
            <a:pPr marL="136525" indent="-136525">
              <a:buAutoNum type="arabicPeriod"/>
            </a:pPr>
            <a:r>
              <a:rPr lang="sv-SE" sz="800" dirty="0">
                <a:solidFill>
                  <a:schemeClr val="tx1"/>
                </a:solidFill>
              </a:rPr>
              <a:t>Högerklicka på fotot och välj ”Ändra bild” i menyn. </a:t>
            </a:r>
          </a:p>
          <a:p>
            <a:pPr marL="136525" indent="-136525">
              <a:buAutoNum type="arabicPeriod"/>
            </a:pPr>
            <a:r>
              <a:rPr lang="sv-SE" sz="800" dirty="0">
                <a:solidFill>
                  <a:schemeClr val="tx1"/>
                </a:solidFill>
              </a:rPr>
              <a:t>Välj en bild på din dator och klicka på ”Infoga”.</a:t>
            </a:r>
          </a:p>
          <a:p>
            <a:pPr marL="136525" indent="-136525">
              <a:buAutoNum type="arabicPeriod"/>
            </a:pPr>
            <a:r>
              <a:rPr lang="sv-SE" sz="800" dirty="0">
                <a:solidFill>
                  <a:schemeClr val="tx1"/>
                </a:solidFill>
              </a:rPr>
              <a:t>Om du vill beskära fotot högerklicka och välj ”Beskär”.</a:t>
            </a:r>
          </a:p>
          <a:p>
            <a:pPr marL="136525" indent="-136525">
              <a:buAutoNum type="arabicPeriod"/>
            </a:pPr>
            <a:r>
              <a:rPr lang="sv-SE" sz="800" dirty="0">
                <a:solidFill>
                  <a:schemeClr val="tx1"/>
                </a:solidFill>
              </a:rPr>
              <a:t>Flytta på loggan där den framträder som tydligast mot bakgrunden. </a:t>
            </a:r>
          </a:p>
        </p:txBody>
      </p:sp>
      <p:sp>
        <p:nvSpPr>
          <p:cNvPr id="12" name="Platshållare för datum 1">
            <a:extLst>
              <a:ext uri="{FF2B5EF4-FFF2-40B4-BE49-F238E27FC236}">
                <a16:creationId xmlns:a16="http://schemas.microsoft.com/office/drawing/2014/main" id="{BFC61921-CFE2-200F-9F73-AA55C061EF00}"/>
              </a:ext>
            </a:extLst>
          </p:cNvPr>
          <p:cNvSpPr txBox="1">
            <a:spLocks/>
          </p:cNvSpPr>
          <p:nvPr/>
        </p:nvSpPr>
        <p:spPr>
          <a:xfrm>
            <a:off x="729535" y="6355306"/>
            <a:ext cx="658977" cy="365125"/>
          </a:xfrm>
          <a:prstGeom prst="rect">
            <a:avLst/>
          </a:prstGeom>
        </p:spPr>
        <p:txBody>
          <a:bodyPr vert="horz" lIns="0" tIns="45720" rIns="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736908-796E-0E40-9AEC-A0168606F10B}" type="datetime1">
              <a:rPr lang="sv-SE" smtClean="0">
                <a:solidFill>
                  <a:schemeClr val="bg1"/>
                </a:solidFill>
              </a:rPr>
              <a:pPr/>
              <a:t>2026-03-26</a:t>
            </a:fld>
            <a:endParaRPr lang="sv-SE" dirty="0">
              <a:solidFill>
                <a:schemeClr val="bg1"/>
              </a:solidFill>
            </a:endParaRPr>
          </a:p>
        </p:txBody>
      </p:sp>
      <p:sp>
        <p:nvSpPr>
          <p:cNvPr id="16" name="Platshållare för bildnummer 2">
            <a:extLst>
              <a:ext uri="{FF2B5EF4-FFF2-40B4-BE49-F238E27FC236}">
                <a16:creationId xmlns:a16="http://schemas.microsoft.com/office/drawing/2014/main" id="{FD64C9F9-68DB-8F93-EFA3-114C8DD0E560}"/>
              </a:ext>
            </a:extLst>
          </p:cNvPr>
          <p:cNvSpPr txBox="1">
            <a:spLocks/>
          </p:cNvSpPr>
          <p:nvPr/>
        </p:nvSpPr>
        <p:spPr>
          <a:xfrm>
            <a:off x="334513" y="6355307"/>
            <a:ext cx="383438" cy="365125"/>
          </a:xfrm>
          <a:prstGeom prst="rect">
            <a:avLst/>
          </a:prstGeom>
        </p:spPr>
        <p:txBody>
          <a:bodyPr vert="horz" lIns="0" tIns="45720" rIns="9144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FDC6D7-55FA-E04E-9C93-5B0D56E47450}" type="slidenum">
              <a:rPr lang="sv-SE" smtClean="0">
                <a:solidFill>
                  <a:schemeClr val="bg1"/>
                </a:solidFill>
              </a:rPr>
              <a:pPr/>
              <a:t>11</a:t>
            </a:fld>
            <a:endParaRPr lang="sv-SE" dirty="0">
              <a:solidFill>
                <a:schemeClr val="bg1"/>
              </a:solidFill>
            </a:endParaRPr>
          </a:p>
        </p:txBody>
      </p:sp>
      <p:pic>
        <p:nvPicPr>
          <p:cNvPr id="3" name="Bildobjekt 9">
            <a:extLst>
              <a:ext uri="{FF2B5EF4-FFF2-40B4-BE49-F238E27FC236}">
                <a16:creationId xmlns:a16="http://schemas.microsoft.com/office/drawing/2014/main" id="{71CF5278-6FE1-58B1-0790-F945B81E6327}"/>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0062000" y="6156000"/>
            <a:ext cx="1794461" cy="486000"/>
          </a:xfrm>
          <a:prstGeom prst="rect">
            <a:avLst/>
          </a:prstGeom>
          <a:effectLst>
            <a:outerShdw blurRad="368108" dist="38100" dir="2700000" algn="tl" rotWithShape="0">
              <a:prstClr val="black"/>
            </a:outerShdw>
          </a:effectLst>
        </p:spPr>
      </p:pic>
      <p:sp>
        <p:nvSpPr>
          <p:cNvPr id="5" name="textruta 4">
            <a:extLst>
              <a:ext uri="{FF2B5EF4-FFF2-40B4-BE49-F238E27FC236}">
                <a16:creationId xmlns:a16="http://schemas.microsoft.com/office/drawing/2014/main" id="{B298D1E0-D69D-5A75-86F5-546241A8D121}"/>
              </a:ext>
            </a:extLst>
          </p:cNvPr>
          <p:cNvSpPr txBox="1"/>
          <p:nvPr/>
        </p:nvSpPr>
        <p:spPr>
          <a:xfrm>
            <a:off x="10261073" y="192301"/>
            <a:ext cx="1927952" cy="230832"/>
          </a:xfrm>
          <a:prstGeom prst="rect">
            <a:avLst/>
          </a:prstGeom>
          <a:noFill/>
        </p:spPr>
        <p:txBody>
          <a:bodyPr wrap="square" rtlCol="0">
            <a:spAutoFit/>
          </a:bodyPr>
          <a:lstStyle/>
          <a:p>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Matthew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Feeney</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Unsplash</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 </a:t>
            </a:r>
          </a:p>
        </p:txBody>
      </p:sp>
      <p:sp>
        <p:nvSpPr>
          <p:cNvPr id="9" name="Rubrik 1">
            <a:extLst>
              <a:ext uri="{FF2B5EF4-FFF2-40B4-BE49-F238E27FC236}">
                <a16:creationId xmlns:a16="http://schemas.microsoft.com/office/drawing/2014/main" id="{30858B83-C844-6ADA-4C6E-5719A3AD232F}"/>
              </a:ext>
            </a:extLst>
          </p:cNvPr>
          <p:cNvSpPr txBox="1">
            <a:spLocks/>
          </p:cNvSpPr>
          <p:nvPr/>
        </p:nvSpPr>
        <p:spPr>
          <a:xfrm>
            <a:off x="464817" y="2424037"/>
            <a:ext cx="11108484" cy="1821973"/>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sv-SE" sz="6000" dirty="0">
                <a:solidFill>
                  <a:schemeClr val="bg1"/>
                </a:solidFill>
                <a:latin typeface="Arial" panose="020B0604020202020204" pitchFamily="34" charset="0"/>
                <a:cs typeface="Arial" panose="020B0604020202020204" pitchFamily="34" charset="0"/>
              </a:rPr>
              <a:t>Skolkopieringsavtalet</a:t>
            </a:r>
          </a:p>
        </p:txBody>
      </p:sp>
      <p:sp>
        <p:nvSpPr>
          <p:cNvPr id="4" name="textruta 3">
            <a:extLst>
              <a:ext uri="{FF2B5EF4-FFF2-40B4-BE49-F238E27FC236}">
                <a16:creationId xmlns:a16="http://schemas.microsoft.com/office/drawing/2014/main" id="{384CE550-27AC-28EE-F0DF-14F2F4D625DE}"/>
              </a:ext>
            </a:extLst>
          </p:cNvPr>
          <p:cNvSpPr txBox="1"/>
          <p:nvPr/>
        </p:nvSpPr>
        <p:spPr>
          <a:xfrm>
            <a:off x="2100351" y="3461180"/>
            <a:ext cx="7837415" cy="1569660"/>
          </a:xfrm>
          <a:prstGeom prst="rect">
            <a:avLst/>
          </a:prstGeom>
          <a:noFill/>
        </p:spPr>
        <p:txBody>
          <a:bodyPr wrap="square" rtlCol="0">
            <a:spAutoFit/>
          </a:bodyPr>
          <a:lstStyle/>
          <a:p>
            <a:pPr algn="ctr"/>
            <a:r>
              <a:rPr lang="sv-SE" sz="2400" b="1" dirty="0">
                <a:solidFill>
                  <a:schemeClr val="bg1"/>
                </a:solidFill>
                <a:latin typeface="Arial" panose="020B0604020202020204" pitchFamily="34" charset="0"/>
                <a:cs typeface="Arial" panose="020B0604020202020204" pitchFamily="34" charset="0"/>
              </a:rPr>
              <a:t>Skolkopieringsavtalet ger rätt att, i viss omfattning,</a:t>
            </a:r>
          </a:p>
          <a:p>
            <a:pPr algn="ctr"/>
            <a:r>
              <a:rPr lang="sv-SE" sz="2400" b="1" dirty="0">
                <a:solidFill>
                  <a:schemeClr val="bg1"/>
                </a:solidFill>
                <a:latin typeface="Arial" panose="020B0604020202020204" pitchFamily="34" charset="0"/>
                <a:cs typeface="Arial" panose="020B0604020202020204" pitchFamily="34" charset="0"/>
              </a:rPr>
              <a:t>kopiera och dela upphovsrättsligt skyddat material</a:t>
            </a:r>
          </a:p>
          <a:p>
            <a:pPr algn="ctr"/>
            <a:r>
              <a:rPr lang="sv-SE" sz="2400" b="1" dirty="0">
                <a:solidFill>
                  <a:schemeClr val="bg1"/>
                </a:solidFill>
                <a:latin typeface="Arial" panose="020B0604020202020204" pitchFamily="34" charset="0"/>
                <a:cs typeface="Arial" panose="020B0604020202020204" pitchFamily="34" charset="0"/>
              </a:rPr>
              <a:t>ur offentliggjorda svenska och utländska verk,</a:t>
            </a:r>
          </a:p>
          <a:p>
            <a:pPr algn="ctr"/>
            <a:r>
              <a:rPr lang="sv-SE" sz="2400" b="1" dirty="0">
                <a:solidFill>
                  <a:schemeClr val="bg1"/>
                </a:solidFill>
                <a:latin typeface="Arial" panose="020B0604020202020204" pitchFamily="34" charset="0"/>
                <a:cs typeface="Arial" panose="020B0604020202020204" pitchFamily="34" charset="0"/>
              </a:rPr>
              <a:t>analogt och digitalt. </a:t>
            </a:r>
          </a:p>
        </p:txBody>
      </p:sp>
    </p:spTree>
    <p:extLst>
      <p:ext uri="{BB962C8B-B14F-4D97-AF65-F5344CB8AC3E}">
        <p14:creationId xmlns:p14="http://schemas.microsoft.com/office/powerpoint/2010/main" val="266626261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2EB9A5C7-D25D-E543-8585-3204CDA785EC}"/>
              </a:ext>
            </a:extLst>
          </p:cNvPr>
          <p:cNvSpPr>
            <a:spLocks noGrp="1"/>
          </p:cNvSpPr>
          <p:nvPr>
            <p:ph type="dt" sz="half" idx="10"/>
          </p:nvPr>
        </p:nvSpPr>
        <p:spPr/>
        <p:txBody>
          <a:bodyPr/>
          <a:lstStyle/>
          <a:p>
            <a:fld id="{CF8C71BB-0E34-5341-8073-439F36E6ABB1}" type="datetime1">
              <a:rPr lang="sv-SE" smtClean="0"/>
              <a:t>2026-03-26</a:t>
            </a:fld>
            <a:endParaRPr lang="sv-SE" dirty="0"/>
          </a:p>
        </p:txBody>
      </p:sp>
      <p:sp>
        <p:nvSpPr>
          <p:cNvPr id="9" name="Platshållare för bildnummer 8">
            <a:extLst>
              <a:ext uri="{FF2B5EF4-FFF2-40B4-BE49-F238E27FC236}">
                <a16:creationId xmlns:a16="http://schemas.microsoft.com/office/drawing/2014/main" id="{683A0091-F9E5-334B-9B14-D3747FDE0C80}"/>
              </a:ext>
            </a:extLst>
          </p:cNvPr>
          <p:cNvSpPr>
            <a:spLocks noGrp="1"/>
          </p:cNvSpPr>
          <p:nvPr>
            <p:ph type="sldNum" sz="quarter" idx="11"/>
          </p:nvPr>
        </p:nvSpPr>
        <p:spPr/>
        <p:txBody>
          <a:bodyPr/>
          <a:lstStyle/>
          <a:p>
            <a:fld id="{A3FDC6D7-55FA-E04E-9C93-5B0D56E47450}" type="slidenum">
              <a:rPr lang="sv-SE" smtClean="0"/>
              <a:pPr/>
              <a:t>12</a:t>
            </a:fld>
            <a:endParaRPr lang="sv-SE" dirty="0"/>
          </a:p>
        </p:txBody>
      </p:sp>
      <p:sp>
        <p:nvSpPr>
          <p:cNvPr id="7" name="Rubrik 6">
            <a:extLst>
              <a:ext uri="{FF2B5EF4-FFF2-40B4-BE49-F238E27FC236}">
                <a16:creationId xmlns:a16="http://schemas.microsoft.com/office/drawing/2014/main" id="{DC33CFDF-8C90-F14D-B082-BB1633A4D41A}"/>
              </a:ext>
            </a:extLst>
          </p:cNvPr>
          <p:cNvSpPr>
            <a:spLocks noGrp="1"/>
          </p:cNvSpPr>
          <p:nvPr>
            <p:ph type="title"/>
          </p:nvPr>
        </p:nvSpPr>
        <p:spPr>
          <a:xfrm>
            <a:off x="702000" y="365126"/>
            <a:ext cx="10651539" cy="958708"/>
          </a:xfrm>
        </p:spPr>
        <p:txBody>
          <a:bodyPr/>
          <a:lstStyle/>
          <a:p>
            <a:r>
              <a:rPr lang="sv-SE" dirty="0"/>
              <a:t>Det kulturella kretsloppet</a:t>
            </a:r>
          </a:p>
        </p:txBody>
      </p:sp>
      <p:pic>
        <p:nvPicPr>
          <p:cNvPr id="5" name="Bild 4">
            <a:extLst>
              <a:ext uri="{FF2B5EF4-FFF2-40B4-BE49-F238E27FC236}">
                <a16:creationId xmlns:a16="http://schemas.microsoft.com/office/drawing/2014/main" id="{4074F214-72A7-2EB3-C7AB-436AF51BCCC9}"/>
              </a:ext>
            </a:extLst>
          </p:cNvPr>
          <p:cNvPicPr>
            <a:picLocks noChangeAspect="1"/>
          </p:cNvPicPr>
          <p:nvPr/>
        </p:nvPicPr>
        <p:blipFill rotWithShape="1">
          <a:blip>
            <a:extLst>
              <a:ext uri="{96DAC541-7B7A-43D3-8B79-37D633B846F1}">
                <asvg:svgBlip xmlns:asvg="http://schemas.microsoft.com/office/drawing/2016/SVG/main" r:embed="rId3"/>
              </a:ext>
            </a:extLst>
          </a:blip>
          <a:srcRect l="32533" t="14275" r="32634" b="18596"/>
          <a:stretch/>
        </p:blipFill>
        <p:spPr>
          <a:xfrm>
            <a:off x="3803549" y="1320676"/>
            <a:ext cx="4542057" cy="4923715"/>
          </a:xfrm>
          <a:prstGeom prst="rect">
            <a:avLst/>
          </a:prstGeom>
          <a:effectLst>
            <a:outerShdw blurRad="50800" dist="38100" dir="2700000" algn="tl" rotWithShape="0">
              <a:prstClr val="black">
                <a:alpha val="40000"/>
              </a:prstClr>
            </a:outerShdw>
          </a:effectLst>
        </p:spPr>
      </p:pic>
      <p:sp>
        <p:nvSpPr>
          <p:cNvPr id="6" name="textruta 5">
            <a:extLst>
              <a:ext uri="{FF2B5EF4-FFF2-40B4-BE49-F238E27FC236}">
                <a16:creationId xmlns:a16="http://schemas.microsoft.com/office/drawing/2014/main" id="{EB15D73E-ABDF-1CAA-DDD7-7D89442EB08D}"/>
              </a:ext>
            </a:extLst>
          </p:cNvPr>
          <p:cNvSpPr txBox="1"/>
          <p:nvPr/>
        </p:nvSpPr>
        <p:spPr>
          <a:xfrm>
            <a:off x="3492667" y="5905837"/>
            <a:ext cx="2737536"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Nya verk produceras</a:t>
            </a:r>
          </a:p>
        </p:txBody>
      </p:sp>
      <p:sp>
        <p:nvSpPr>
          <p:cNvPr id="10" name="textruta 9">
            <a:extLst>
              <a:ext uri="{FF2B5EF4-FFF2-40B4-BE49-F238E27FC236}">
                <a16:creationId xmlns:a16="http://schemas.microsoft.com/office/drawing/2014/main" id="{63CA0009-E1EC-88DA-9C51-CA849B173CD2}"/>
              </a:ext>
            </a:extLst>
          </p:cNvPr>
          <p:cNvSpPr txBox="1"/>
          <p:nvPr/>
        </p:nvSpPr>
        <p:spPr>
          <a:xfrm>
            <a:off x="8348143" y="4354847"/>
            <a:ext cx="2846437" cy="584775"/>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Medel fördelas till upphovsrättsinnehavare</a:t>
            </a:r>
          </a:p>
        </p:txBody>
      </p:sp>
      <p:sp>
        <p:nvSpPr>
          <p:cNvPr id="11" name="textruta 10">
            <a:extLst>
              <a:ext uri="{FF2B5EF4-FFF2-40B4-BE49-F238E27FC236}">
                <a16:creationId xmlns:a16="http://schemas.microsoft.com/office/drawing/2014/main" id="{6DFDDCD7-6188-02FC-016C-4ABFD39F7C0F}"/>
              </a:ext>
            </a:extLst>
          </p:cNvPr>
          <p:cNvSpPr txBox="1"/>
          <p:nvPr/>
        </p:nvSpPr>
        <p:spPr>
          <a:xfrm>
            <a:off x="8390311" y="2670063"/>
            <a:ext cx="2718619"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Medlemsorganisationer</a:t>
            </a:r>
          </a:p>
        </p:txBody>
      </p:sp>
      <p:sp>
        <p:nvSpPr>
          <p:cNvPr id="12" name="textruta 11">
            <a:extLst>
              <a:ext uri="{FF2B5EF4-FFF2-40B4-BE49-F238E27FC236}">
                <a16:creationId xmlns:a16="http://schemas.microsoft.com/office/drawing/2014/main" id="{3FC91D3C-EE7A-0DF6-8D53-449C5788E471}"/>
              </a:ext>
            </a:extLst>
          </p:cNvPr>
          <p:cNvSpPr txBox="1"/>
          <p:nvPr/>
        </p:nvSpPr>
        <p:spPr>
          <a:xfrm>
            <a:off x="2438257" y="2243883"/>
            <a:ext cx="1686233"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Licenspengar</a:t>
            </a:r>
          </a:p>
        </p:txBody>
      </p:sp>
      <p:sp>
        <p:nvSpPr>
          <p:cNvPr id="13" name="textruta 12">
            <a:extLst>
              <a:ext uri="{FF2B5EF4-FFF2-40B4-BE49-F238E27FC236}">
                <a16:creationId xmlns:a16="http://schemas.microsoft.com/office/drawing/2014/main" id="{9E1825D3-C539-76E8-3A02-B2AD93FC38FF}"/>
              </a:ext>
            </a:extLst>
          </p:cNvPr>
          <p:cNvSpPr txBox="1"/>
          <p:nvPr/>
        </p:nvSpPr>
        <p:spPr>
          <a:xfrm>
            <a:off x="1658008" y="4477957"/>
            <a:ext cx="2494937"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Verk kopieras/delas</a:t>
            </a:r>
          </a:p>
        </p:txBody>
      </p:sp>
      <p:sp>
        <p:nvSpPr>
          <p:cNvPr id="14" name="textruta 13">
            <a:extLst>
              <a:ext uri="{FF2B5EF4-FFF2-40B4-BE49-F238E27FC236}">
                <a16:creationId xmlns:a16="http://schemas.microsoft.com/office/drawing/2014/main" id="{515BA619-FE47-8252-B45E-0613B28E516C}"/>
              </a:ext>
            </a:extLst>
          </p:cNvPr>
          <p:cNvSpPr txBox="1"/>
          <p:nvPr/>
        </p:nvSpPr>
        <p:spPr>
          <a:xfrm>
            <a:off x="6658948" y="1485761"/>
            <a:ext cx="3832199"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Bonus samlar in och administrerar</a:t>
            </a:r>
          </a:p>
        </p:txBody>
      </p:sp>
    </p:spTree>
    <p:extLst>
      <p:ext uri="{BB962C8B-B14F-4D97-AF65-F5344CB8AC3E}">
        <p14:creationId xmlns:p14="http://schemas.microsoft.com/office/powerpoint/2010/main" val="167589939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datum 1">
            <a:extLst>
              <a:ext uri="{FF2B5EF4-FFF2-40B4-BE49-F238E27FC236}">
                <a16:creationId xmlns:a16="http://schemas.microsoft.com/office/drawing/2014/main" id="{BFC61921-CFE2-200F-9F73-AA55C061EF00}"/>
              </a:ext>
            </a:extLst>
          </p:cNvPr>
          <p:cNvSpPr txBox="1">
            <a:spLocks/>
          </p:cNvSpPr>
          <p:nvPr/>
        </p:nvSpPr>
        <p:spPr>
          <a:xfrm>
            <a:off x="729535" y="6355306"/>
            <a:ext cx="658977" cy="365125"/>
          </a:xfrm>
          <a:prstGeom prst="rect">
            <a:avLst/>
          </a:prstGeom>
        </p:spPr>
        <p:txBody>
          <a:bodyPr vert="horz" lIns="0" tIns="45720" rIns="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736908-796E-0E40-9AEC-A0168606F10B}" type="datetime1">
              <a:rPr lang="sv-SE" smtClean="0">
                <a:solidFill>
                  <a:schemeClr val="bg1"/>
                </a:solidFill>
              </a:rPr>
              <a:pPr/>
              <a:t>2026-03-26</a:t>
            </a:fld>
            <a:endParaRPr lang="sv-SE" dirty="0">
              <a:solidFill>
                <a:schemeClr val="bg1"/>
              </a:solidFill>
            </a:endParaRPr>
          </a:p>
        </p:txBody>
      </p:sp>
      <p:sp>
        <p:nvSpPr>
          <p:cNvPr id="16" name="Platshållare för bildnummer 2">
            <a:extLst>
              <a:ext uri="{FF2B5EF4-FFF2-40B4-BE49-F238E27FC236}">
                <a16:creationId xmlns:a16="http://schemas.microsoft.com/office/drawing/2014/main" id="{FD64C9F9-68DB-8F93-EFA3-114C8DD0E560}"/>
              </a:ext>
            </a:extLst>
          </p:cNvPr>
          <p:cNvSpPr txBox="1">
            <a:spLocks/>
          </p:cNvSpPr>
          <p:nvPr/>
        </p:nvSpPr>
        <p:spPr>
          <a:xfrm>
            <a:off x="334513" y="6355307"/>
            <a:ext cx="383438" cy="365125"/>
          </a:xfrm>
          <a:prstGeom prst="rect">
            <a:avLst/>
          </a:prstGeom>
        </p:spPr>
        <p:txBody>
          <a:bodyPr vert="horz" lIns="0" tIns="45720" rIns="9144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FDC6D7-55FA-E04E-9C93-5B0D56E47450}" type="slidenum">
              <a:rPr lang="sv-SE" smtClean="0">
                <a:solidFill>
                  <a:schemeClr val="bg1"/>
                </a:solidFill>
              </a:rPr>
              <a:pPr/>
              <a:t>13</a:t>
            </a:fld>
            <a:endParaRPr lang="sv-SE" dirty="0">
              <a:solidFill>
                <a:schemeClr val="bg1"/>
              </a:solidFill>
            </a:endParaRPr>
          </a:p>
        </p:txBody>
      </p:sp>
      <p:sp>
        <p:nvSpPr>
          <p:cNvPr id="2" name="Rubrik 1">
            <a:extLst>
              <a:ext uri="{FF2B5EF4-FFF2-40B4-BE49-F238E27FC236}">
                <a16:creationId xmlns:a16="http://schemas.microsoft.com/office/drawing/2014/main" id="{265656AA-9836-535B-4ECC-CD8EE0BFA02E}"/>
              </a:ext>
            </a:extLst>
          </p:cNvPr>
          <p:cNvSpPr>
            <a:spLocks noGrp="1"/>
          </p:cNvSpPr>
          <p:nvPr>
            <p:ph type="ctrTitle"/>
          </p:nvPr>
        </p:nvSpPr>
        <p:spPr/>
        <p:txBody>
          <a:bodyPr/>
          <a:lstStyle/>
          <a:p>
            <a:r>
              <a:rPr lang="sv-SE" dirty="0"/>
              <a:t>Exempel – diskutera!</a:t>
            </a:r>
          </a:p>
        </p:txBody>
      </p:sp>
    </p:spTree>
    <p:extLst>
      <p:ext uri="{BB962C8B-B14F-4D97-AF65-F5344CB8AC3E}">
        <p14:creationId xmlns:p14="http://schemas.microsoft.com/office/powerpoint/2010/main" val="231109808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7">
            <a:extLst>
              <a:ext uri="{FF2B5EF4-FFF2-40B4-BE49-F238E27FC236}">
                <a16:creationId xmlns:a16="http://schemas.microsoft.com/office/drawing/2014/main" id="{86F33B91-E7F8-2933-6E35-3E71AB8C86AF}"/>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6096000" y="1"/>
            <a:ext cx="6096000" cy="6858000"/>
          </a:xfrm>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Exempel 1</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p:txBody>
          <a:bodyPr>
            <a:normAutofit/>
          </a:bodyPr>
          <a:lstStyle/>
          <a:p>
            <a:r>
              <a:rPr lang="sv-SE" sz="2400" dirty="0"/>
              <a:t>Din favoritbok ges inte ut längre. Du vill därför kopiera hela boken till dina elever men din kollega säger att man inte får göra så. </a:t>
            </a:r>
          </a:p>
          <a:p>
            <a:endParaRPr lang="sv-SE" sz="2400" dirty="0"/>
          </a:p>
          <a:p>
            <a:r>
              <a:rPr lang="sv-SE" sz="2400" dirty="0"/>
              <a:t>Har kollegan rätt? </a:t>
            </a:r>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14</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10" name="textruta 9">
            <a:extLst>
              <a:ext uri="{FF2B5EF4-FFF2-40B4-BE49-F238E27FC236}">
                <a16:creationId xmlns:a16="http://schemas.microsoft.com/office/drawing/2014/main" id="{0C4554AD-347F-9CC4-F5F7-E65A44533820}"/>
              </a:ext>
            </a:extLst>
          </p:cNvPr>
          <p:cNvSpPr txBox="1"/>
          <p:nvPr/>
        </p:nvSpPr>
        <p:spPr>
          <a:xfrm>
            <a:off x="10158813" y="280959"/>
            <a:ext cx="1927952" cy="230832"/>
          </a:xfrm>
          <a:prstGeom prst="rect">
            <a:avLst/>
          </a:prstGeom>
          <a:noFill/>
        </p:spPr>
        <p:txBody>
          <a:bodyPr wrap="square" rtlCol="0">
            <a:spAutoFit/>
          </a:bodyPr>
          <a:lstStyle/>
          <a:p>
            <a:r>
              <a:rPr lang="sv-SE" sz="900">
                <a:solidFill>
                  <a:schemeClr val="bg1"/>
                </a:solidFill>
              </a:rPr>
              <a:t>Foto: </a:t>
            </a:r>
            <a:r>
              <a:rPr lang="sv-SE" sz="900" err="1">
                <a:solidFill>
                  <a:schemeClr val="bg1"/>
                </a:solidFill>
              </a:rPr>
              <a:t>Guzel</a:t>
            </a:r>
            <a:r>
              <a:rPr lang="sv-SE" sz="900">
                <a:solidFill>
                  <a:schemeClr val="bg1"/>
                </a:solidFill>
              </a:rPr>
              <a:t> </a:t>
            </a:r>
            <a:r>
              <a:rPr lang="sv-SE" sz="900" err="1">
                <a:solidFill>
                  <a:schemeClr val="bg1"/>
                </a:solidFill>
              </a:rPr>
              <a:t>Maksutova</a:t>
            </a:r>
            <a:r>
              <a:rPr lang="sv-SE" sz="900">
                <a:solidFill>
                  <a:schemeClr val="bg1"/>
                </a:solidFill>
              </a:rPr>
              <a:t>/</a:t>
            </a:r>
            <a:r>
              <a:rPr lang="sv-SE" sz="900" err="1">
                <a:solidFill>
                  <a:schemeClr val="bg1"/>
                </a:solidFill>
              </a:rPr>
              <a:t>Unsplash</a:t>
            </a:r>
            <a:r>
              <a:rPr lang="sv-SE" sz="900">
                <a:solidFill>
                  <a:schemeClr val="bg1"/>
                </a:solidFill>
              </a:rPr>
              <a:t> </a:t>
            </a:r>
          </a:p>
        </p:txBody>
      </p:sp>
    </p:spTree>
    <p:extLst>
      <p:ext uri="{BB962C8B-B14F-4D97-AF65-F5344CB8AC3E}">
        <p14:creationId xmlns:p14="http://schemas.microsoft.com/office/powerpoint/2010/main" val="247053585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15</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fråga 1</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1999" y="1825625"/>
            <a:ext cx="9363225" cy="4212024"/>
          </a:xfrm>
        </p:spPr>
        <p:txBody>
          <a:bodyPr>
            <a:noAutofit/>
          </a:bodyPr>
          <a:lstStyle/>
          <a:p>
            <a:pPr marL="0" indent="0">
              <a:lnSpc>
                <a:spcPct val="120000"/>
              </a:lnSpc>
              <a:buNone/>
            </a:pPr>
            <a:r>
              <a:rPr lang="sv-SE" sz="2000" b="1" dirty="0"/>
              <a:t>Din kollega har rätt. </a:t>
            </a:r>
            <a:br>
              <a:rPr lang="sv-SE" sz="2000" dirty="0"/>
            </a:br>
            <a:r>
              <a:rPr lang="sv-SE" sz="2000" dirty="0"/>
              <a:t>Det är inte tillåtet att kopiera skyddade verk* utan tillstånd från den eller de som äger rättigheterna bara för att verket inte längre finns att köpa. </a:t>
            </a:r>
          </a:p>
          <a:p>
            <a:pPr marL="0" indent="0">
              <a:lnSpc>
                <a:spcPct val="120000"/>
              </a:lnSpc>
              <a:buNone/>
            </a:pPr>
            <a:r>
              <a:rPr lang="sv-SE" sz="2000" dirty="0"/>
              <a:t>Det är inte heller tillåtet att kopiera ur skyddade verk utan tillstånd bara för att du inte kan nå eller identifiera en viss upphovsman eller rättighetshavare. </a:t>
            </a:r>
          </a:p>
          <a:p>
            <a:pPr marL="0" indent="0">
              <a:lnSpc>
                <a:spcPct val="120000"/>
              </a:lnSpc>
              <a:buNone/>
            </a:pPr>
            <a:r>
              <a:rPr lang="sv-SE" sz="2000" dirty="0"/>
              <a:t>Rättighetshavaren har med andra ord ensamrätt på att framställa exemplar och att tillgängliggöra (sprida) verket</a:t>
            </a:r>
          </a:p>
          <a:p>
            <a:pPr>
              <a:lnSpc>
                <a:spcPct val="120000"/>
              </a:lnSpc>
            </a:pPr>
            <a:endParaRPr lang="sv-SE" sz="2000" dirty="0"/>
          </a:p>
          <a:p>
            <a:pPr>
              <a:lnSpc>
                <a:spcPct val="120000"/>
              </a:lnSpc>
            </a:pPr>
            <a:endParaRPr lang="sv-SE" sz="2000" dirty="0"/>
          </a:p>
        </p:txBody>
      </p:sp>
      <p:sp>
        <p:nvSpPr>
          <p:cNvPr id="10" name="textruta 9">
            <a:extLst>
              <a:ext uri="{FF2B5EF4-FFF2-40B4-BE49-F238E27FC236}">
                <a16:creationId xmlns:a16="http://schemas.microsoft.com/office/drawing/2014/main" id="{00BB9FCE-8C7A-8379-0377-5929E6BCDF7E}"/>
              </a:ext>
            </a:extLst>
          </p:cNvPr>
          <p:cNvSpPr txBox="1"/>
          <p:nvPr/>
        </p:nvSpPr>
        <p:spPr>
          <a:xfrm>
            <a:off x="701999" y="5206621"/>
            <a:ext cx="2914658" cy="400110"/>
          </a:xfrm>
          <a:prstGeom prst="rect">
            <a:avLst/>
          </a:prstGeom>
          <a:noFill/>
        </p:spPr>
        <p:txBody>
          <a:bodyPr wrap="square" rtlCol="0">
            <a:spAutoFit/>
          </a:bodyPr>
          <a:lstStyle/>
          <a:p>
            <a:r>
              <a:rPr lang="sv-SE" sz="1000" i="1" dirty="0">
                <a:latin typeface="Arial" panose="020B0604020202020204" pitchFamily="34" charset="0"/>
                <a:cs typeface="Arial" panose="020B0604020202020204" pitchFamily="34" charset="0"/>
              </a:rPr>
              <a:t>*Utöver det som skolkopieringsavtalet medger.</a:t>
            </a:r>
          </a:p>
          <a:p>
            <a:endParaRPr lang="sv-SE" sz="1000" i="1" dirty="0">
              <a:latin typeface="Averta Regular" pitchFamily="2" charset="77"/>
            </a:endParaRPr>
          </a:p>
        </p:txBody>
      </p:sp>
    </p:spTree>
    <p:extLst>
      <p:ext uri="{BB962C8B-B14F-4D97-AF65-F5344CB8AC3E}">
        <p14:creationId xmlns:p14="http://schemas.microsoft.com/office/powerpoint/2010/main" val="4099004385"/>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7">
            <a:extLst>
              <a:ext uri="{FF2B5EF4-FFF2-40B4-BE49-F238E27FC236}">
                <a16:creationId xmlns:a16="http://schemas.microsoft.com/office/drawing/2014/main" id="{2D5C416F-7680-BB8C-F472-570E976CAB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1"/>
            <a:ext cx="6096000" cy="6858000"/>
          </a:xfrm>
          <a:prstGeom prst="rect">
            <a:avLst/>
          </a:prstGeom>
          <a:solidFill>
            <a:schemeClr val="bg2"/>
          </a:solidFill>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Exempel 2</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p:txBody>
          <a:bodyPr>
            <a:normAutofit/>
          </a:bodyPr>
          <a:lstStyle/>
          <a:p>
            <a:r>
              <a:rPr lang="sv-SE" sz="2400" dirty="0"/>
              <a:t>Du har hört att man får kopiera 15% ur varje bok till sin undervisning. </a:t>
            </a:r>
          </a:p>
          <a:p>
            <a:endParaRPr lang="sv-SE" sz="2400" dirty="0"/>
          </a:p>
          <a:p>
            <a:r>
              <a:rPr lang="sv-SE" sz="2400" dirty="0"/>
              <a:t>Gäller detta alltid? </a:t>
            </a:r>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16</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10" name="textruta 9">
            <a:extLst>
              <a:ext uri="{FF2B5EF4-FFF2-40B4-BE49-F238E27FC236}">
                <a16:creationId xmlns:a16="http://schemas.microsoft.com/office/drawing/2014/main" id="{0C4554AD-347F-9CC4-F5F7-E65A44533820}"/>
              </a:ext>
            </a:extLst>
          </p:cNvPr>
          <p:cNvSpPr txBox="1"/>
          <p:nvPr/>
        </p:nvSpPr>
        <p:spPr>
          <a:xfrm>
            <a:off x="10113836" y="100584"/>
            <a:ext cx="1927952" cy="230832"/>
          </a:xfrm>
          <a:prstGeom prst="rect">
            <a:avLst/>
          </a:prstGeom>
          <a:noFill/>
        </p:spPr>
        <p:txBody>
          <a:bodyPr wrap="square" rtlCol="0">
            <a:spAutoFit/>
          </a:bodyPr>
          <a:lstStyle/>
          <a:p>
            <a:pPr algn="r"/>
            <a:r>
              <a:rPr lang="sv-SE" sz="900" dirty="0">
                <a:solidFill>
                  <a:schemeClr val="bg1"/>
                </a:solidFill>
              </a:rPr>
              <a:t>Foto: Avery Evans/</a:t>
            </a:r>
            <a:r>
              <a:rPr lang="sv-SE" sz="900" dirty="0" err="1">
                <a:solidFill>
                  <a:schemeClr val="bg1"/>
                </a:solidFill>
              </a:rPr>
              <a:t>Unsplash</a:t>
            </a:r>
            <a:r>
              <a:rPr lang="sv-SE" sz="900" dirty="0">
                <a:solidFill>
                  <a:schemeClr val="bg1"/>
                </a:solidFill>
              </a:rPr>
              <a:t> </a:t>
            </a:r>
          </a:p>
        </p:txBody>
      </p:sp>
    </p:spTree>
    <p:extLst>
      <p:ext uri="{BB962C8B-B14F-4D97-AF65-F5344CB8AC3E}">
        <p14:creationId xmlns:p14="http://schemas.microsoft.com/office/powerpoint/2010/main" val="1258029420"/>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17</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fråga 2</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2000" y="1825625"/>
            <a:ext cx="8148573" cy="4212024"/>
          </a:xfrm>
        </p:spPr>
        <p:txBody>
          <a:bodyPr>
            <a:noAutofit/>
          </a:bodyPr>
          <a:lstStyle/>
          <a:p>
            <a:pPr marL="0" indent="0">
              <a:lnSpc>
                <a:spcPct val="120000"/>
              </a:lnSpc>
              <a:buNone/>
            </a:pPr>
            <a:r>
              <a:rPr lang="sv-SE" sz="2000" b="1" dirty="0"/>
              <a:t>Det är inte riktigt så enkelt. </a:t>
            </a:r>
            <a:br>
              <a:rPr lang="sv-SE" sz="2000" dirty="0"/>
            </a:br>
            <a:r>
              <a:rPr lang="sv-SE" sz="2000" dirty="0"/>
              <a:t>Du får kopiera och dela 15%, men inte mer än 15 sidor per förlaga (exempelvis en bok), per elev och per halvår. Det är detta som kallas för 15/15-regeln. </a:t>
            </a:r>
          </a:p>
          <a:p>
            <a:pPr marL="0" indent="0">
              <a:lnSpc>
                <a:spcPct val="120000"/>
              </a:lnSpc>
              <a:buNone/>
            </a:pPr>
            <a:r>
              <a:rPr lang="sv-SE" sz="2000" dirty="0"/>
              <a:t>För digitalt material gäller motsvarande 15 A4-sidor.</a:t>
            </a:r>
          </a:p>
          <a:p>
            <a:pPr marL="0" indent="0">
              <a:lnSpc>
                <a:spcPct val="120000"/>
              </a:lnSpc>
              <a:buNone/>
            </a:pPr>
            <a:endParaRPr lang="sv-SE" sz="2000" dirty="0"/>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353468395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1B0D5F0-05CF-128C-1E85-E0340A0355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1" y="0"/>
            <a:ext cx="6095999" cy="6858000"/>
          </a:xfrm>
          <a:prstGeom prst="rect">
            <a:avLst/>
          </a:prstGeom>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Exempel 3</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p:txBody>
          <a:bodyPr>
            <a:normAutofit/>
          </a:bodyPr>
          <a:lstStyle/>
          <a:p>
            <a:r>
              <a:rPr lang="sv-SE" sz="2400" dirty="0"/>
              <a:t>Du ser en kollega kopiera sidor från en övningsbok. </a:t>
            </a:r>
          </a:p>
          <a:p>
            <a:endParaRPr lang="sv-SE" sz="2400" dirty="0"/>
          </a:p>
          <a:p>
            <a:r>
              <a:rPr lang="sv-SE" sz="2400" dirty="0"/>
              <a:t>Får hen göra det? </a:t>
            </a:r>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18</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6" name="textruta 5">
            <a:extLst>
              <a:ext uri="{FF2B5EF4-FFF2-40B4-BE49-F238E27FC236}">
                <a16:creationId xmlns:a16="http://schemas.microsoft.com/office/drawing/2014/main" id="{5B971CA7-9536-A583-DF86-E4056CABE888}"/>
              </a:ext>
            </a:extLst>
          </p:cNvPr>
          <p:cNvSpPr txBox="1"/>
          <p:nvPr/>
        </p:nvSpPr>
        <p:spPr>
          <a:xfrm>
            <a:off x="9974317" y="226368"/>
            <a:ext cx="1848483" cy="230832"/>
          </a:xfrm>
          <a:prstGeom prst="rect">
            <a:avLst/>
          </a:prstGeom>
          <a:noFill/>
        </p:spPr>
        <p:txBody>
          <a:bodyPr wrap="square" rtlCol="0">
            <a:spAutoFit/>
          </a:bodyPr>
          <a:lstStyle/>
          <a:p>
            <a:pPr algn="r"/>
            <a:r>
              <a:rPr lang="sv-SE" sz="900">
                <a:solidFill>
                  <a:schemeClr val="bg1"/>
                </a:solidFill>
              </a:rPr>
              <a:t>Foto: </a:t>
            </a:r>
            <a:r>
              <a:rPr lang="sv-SE" sz="900" err="1">
                <a:solidFill>
                  <a:schemeClr val="bg1"/>
                </a:solidFill>
              </a:rPr>
              <a:t>Pexels</a:t>
            </a:r>
            <a:r>
              <a:rPr lang="sv-SE" sz="900">
                <a:solidFill>
                  <a:schemeClr val="bg1"/>
                </a:solidFill>
              </a:rPr>
              <a:t>/</a:t>
            </a:r>
            <a:r>
              <a:rPr lang="sv-SE" sz="900" err="1">
                <a:solidFill>
                  <a:schemeClr val="bg1"/>
                </a:solidFill>
              </a:rPr>
              <a:t>Cottonbro</a:t>
            </a:r>
            <a:endParaRPr lang="sv-SE" sz="900">
              <a:solidFill>
                <a:schemeClr val="bg1"/>
              </a:solidFill>
            </a:endParaRPr>
          </a:p>
        </p:txBody>
      </p:sp>
    </p:spTree>
    <p:extLst>
      <p:ext uri="{BB962C8B-B14F-4D97-AF65-F5344CB8AC3E}">
        <p14:creationId xmlns:p14="http://schemas.microsoft.com/office/powerpoint/2010/main" val="214123862"/>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19</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fråga 3</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2000" y="1825625"/>
            <a:ext cx="9308634" cy="4212024"/>
          </a:xfrm>
        </p:spPr>
        <p:txBody>
          <a:bodyPr>
            <a:noAutofit/>
          </a:bodyPr>
          <a:lstStyle/>
          <a:p>
            <a:pPr marL="0" indent="0">
              <a:lnSpc>
                <a:spcPct val="120000"/>
              </a:lnSpc>
              <a:buNone/>
            </a:pPr>
            <a:r>
              <a:rPr lang="sv-SE" sz="2000" b="1" dirty="0"/>
              <a:t>Som huvudregel är svaret nej.</a:t>
            </a:r>
            <a:br>
              <a:rPr lang="sv-SE" sz="2000" dirty="0"/>
            </a:br>
            <a:r>
              <a:rPr lang="sv-SE" sz="2000" dirty="0"/>
              <a:t>Lärare får inte kopiera eller dela material som är avsett för engångsbruk. </a:t>
            </a:r>
            <a:br>
              <a:rPr lang="sv-SE" sz="2000" dirty="0"/>
            </a:br>
            <a:r>
              <a:rPr lang="sv-SE" sz="2000" dirty="0"/>
              <a:t>Detta gäller till exempel övningsböcker. </a:t>
            </a:r>
          </a:p>
          <a:p>
            <a:pPr marL="0" indent="0">
              <a:lnSpc>
                <a:spcPct val="120000"/>
              </a:lnSpc>
              <a:buNone/>
            </a:pPr>
            <a:r>
              <a:rPr lang="sv-SE" sz="2000" dirty="0"/>
              <a:t>Det är dock tillåtet att kopiera en enstaka uppgift för ett prov.</a:t>
            </a:r>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19950696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E7EA584A-4329-9747-9708-02703FEF002D}"/>
              </a:ext>
            </a:extLst>
          </p:cNvPr>
          <p:cNvSpPr>
            <a:spLocks noGrp="1"/>
          </p:cNvSpPr>
          <p:nvPr>
            <p:ph type="dt" sz="half" idx="10"/>
          </p:nvPr>
        </p:nvSpPr>
        <p:spPr/>
        <p:txBody>
          <a:bodyPr/>
          <a:lstStyle/>
          <a:p>
            <a:fld id="{50B757BB-B9E6-3648-A1CD-AFF29EF57C90}" type="datetime1">
              <a:rPr lang="sv-SE" smtClean="0"/>
              <a:t>2026-03-26</a:t>
            </a:fld>
            <a:endParaRPr lang="sv-SE" dirty="0"/>
          </a:p>
        </p:txBody>
      </p:sp>
      <p:sp>
        <p:nvSpPr>
          <p:cNvPr id="4" name="Platshållare för bildnummer 3">
            <a:extLst>
              <a:ext uri="{FF2B5EF4-FFF2-40B4-BE49-F238E27FC236}">
                <a16:creationId xmlns:a16="http://schemas.microsoft.com/office/drawing/2014/main" id="{B1AB1290-8AC3-FB44-8C26-1A306D6CE038}"/>
              </a:ext>
            </a:extLst>
          </p:cNvPr>
          <p:cNvSpPr>
            <a:spLocks noGrp="1"/>
          </p:cNvSpPr>
          <p:nvPr>
            <p:ph type="sldNum" sz="quarter" idx="11"/>
          </p:nvPr>
        </p:nvSpPr>
        <p:spPr/>
        <p:txBody>
          <a:bodyPr/>
          <a:lstStyle/>
          <a:p>
            <a:fld id="{A3FDC6D7-55FA-E04E-9C93-5B0D56E47450}" type="slidenum">
              <a:rPr lang="sv-SE" smtClean="0"/>
              <a:pPr/>
              <a:t>2</a:t>
            </a:fld>
            <a:endParaRPr lang="sv-SE" dirty="0"/>
          </a:p>
        </p:txBody>
      </p:sp>
    </p:spTree>
    <p:extLst>
      <p:ext uri="{BB962C8B-B14F-4D97-AF65-F5344CB8AC3E}">
        <p14:creationId xmlns:p14="http://schemas.microsoft.com/office/powerpoint/2010/main" val="1681019220"/>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10">
            <a:extLst>
              <a:ext uri="{FF2B5EF4-FFF2-40B4-BE49-F238E27FC236}">
                <a16:creationId xmlns:a16="http://schemas.microsoft.com/office/drawing/2014/main" id="{0EB71744-1BA2-67FF-BF8E-6F2B788D0DBC}"/>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Exempel 4</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p:txBody>
          <a:bodyPr>
            <a:normAutofit/>
          </a:bodyPr>
          <a:lstStyle/>
          <a:p>
            <a:r>
              <a:rPr lang="sv-SE" sz="2400" dirty="0"/>
              <a:t>Du har ett läromedel som består av totalt 60 sidor och som du vill kopiera ur. Du kopierar 15 sidor och delar ut till dina elever. </a:t>
            </a:r>
          </a:p>
          <a:p>
            <a:endParaRPr lang="sv-SE" sz="2400" dirty="0"/>
          </a:p>
          <a:p>
            <a:r>
              <a:rPr lang="sv-SE" sz="2400" dirty="0"/>
              <a:t>Har du gjort rätt?</a:t>
            </a:r>
          </a:p>
          <a:p>
            <a:endParaRPr lang="sv-SE" sz="2400" dirty="0"/>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20</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9" name="textruta 8">
            <a:extLst>
              <a:ext uri="{FF2B5EF4-FFF2-40B4-BE49-F238E27FC236}">
                <a16:creationId xmlns:a16="http://schemas.microsoft.com/office/drawing/2014/main" id="{ED54DA00-135B-AA98-7AEA-6AD49CDE03BC}"/>
              </a:ext>
            </a:extLst>
          </p:cNvPr>
          <p:cNvSpPr txBox="1"/>
          <p:nvPr/>
        </p:nvSpPr>
        <p:spPr>
          <a:xfrm>
            <a:off x="10356705" y="226368"/>
            <a:ext cx="1572536" cy="230832"/>
          </a:xfrm>
          <a:prstGeom prst="rect">
            <a:avLst/>
          </a:prstGeom>
          <a:noFill/>
        </p:spPr>
        <p:txBody>
          <a:bodyPr wrap="square" rtlCol="0">
            <a:spAutoFit/>
          </a:bodyPr>
          <a:lstStyle/>
          <a:p>
            <a:pPr algn="r"/>
            <a:r>
              <a:rPr lang="sv-SE" sz="900">
                <a:solidFill>
                  <a:schemeClr val="tx1">
                    <a:lumMod val="50000"/>
                    <a:lumOff val="50000"/>
                  </a:schemeClr>
                </a:solidFill>
              </a:rPr>
              <a:t>Foto: Kari </a:t>
            </a:r>
            <a:r>
              <a:rPr lang="sv-SE" sz="900" dirty="0" err="1">
                <a:solidFill>
                  <a:schemeClr val="tx1">
                    <a:lumMod val="50000"/>
                    <a:lumOff val="50000"/>
                  </a:schemeClr>
                </a:solidFill>
              </a:rPr>
              <a:t>Shea</a:t>
            </a:r>
            <a:r>
              <a:rPr lang="sv-SE" sz="900" dirty="0">
                <a:solidFill>
                  <a:schemeClr val="tx1">
                    <a:lumMod val="50000"/>
                    <a:lumOff val="50000"/>
                  </a:schemeClr>
                </a:solidFill>
              </a:rPr>
              <a:t>/</a:t>
            </a:r>
            <a:r>
              <a:rPr lang="sv-SE" sz="900" dirty="0" err="1">
                <a:solidFill>
                  <a:schemeClr val="tx1">
                    <a:lumMod val="50000"/>
                    <a:lumOff val="50000"/>
                  </a:schemeClr>
                </a:solidFill>
              </a:rPr>
              <a:t>Unsplash</a:t>
            </a:r>
            <a:r>
              <a:rPr lang="sv-SE" sz="900" dirty="0">
                <a:solidFill>
                  <a:schemeClr val="tx1">
                    <a:lumMod val="50000"/>
                    <a:lumOff val="50000"/>
                  </a:schemeClr>
                </a:solidFill>
              </a:rPr>
              <a:t> </a:t>
            </a:r>
          </a:p>
        </p:txBody>
      </p:sp>
    </p:spTree>
    <p:extLst>
      <p:ext uri="{BB962C8B-B14F-4D97-AF65-F5344CB8AC3E}">
        <p14:creationId xmlns:p14="http://schemas.microsoft.com/office/powerpoint/2010/main" val="51128406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21</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fråga 4</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1999" y="1825625"/>
            <a:ext cx="9363225" cy="4212024"/>
          </a:xfrm>
        </p:spPr>
        <p:txBody>
          <a:bodyPr>
            <a:noAutofit/>
          </a:bodyPr>
          <a:lstStyle/>
          <a:p>
            <a:pPr marL="0" indent="0">
              <a:lnSpc>
                <a:spcPct val="120000"/>
              </a:lnSpc>
              <a:buNone/>
            </a:pPr>
            <a:r>
              <a:rPr lang="sv-SE" sz="2000" b="1" dirty="0"/>
              <a:t>Hoppsan, här blev det fel.</a:t>
            </a:r>
            <a:br>
              <a:rPr lang="sv-SE" sz="2000" dirty="0"/>
            </a:br>
            <a:r>
              <a:rPr lang="sv-SE" sz="2000" dirty="0"/>
              <a:t>Du utgick förmodligen från 15/15-regeln som har lärt dig att du får kopiera </a:t>
            </a:r>
            <a:br>
              <a:rPr lang="sv-SE" sz="2000" dirty="0"/>
            </a:br>
            <a:r>
              <a:rPr lang="sv-SE" sz="2000" dirty="0"/>
              <a:t>15 sidor ur ett verk. Här har du dock begått ett fel, eftersom läromedlet bara är 60 sidor långt. Det innebär att du kopierar 25% av verket när du kopierar 15 sidor, vilket inte är tillåtet. </a:t>
            </a:r>
          </a:p>
          <a:p>
            <a:pPr marL="0" indent="0">
              <a:lnSpc>
                <a:spcPct val="120000"/>
              </a:lnSpc>
              <a:buNone/>
            </a:pPr>
            <a:r>
              <a:rPr lang="sv-SE" sz="2000" dirty="0"/>
              <a:t>För att hålla dig till 15/15-regeln får du inte kopiera mer än 15% av ett verk, </a:t>
            </a:r>
            <a:br>
              <a:rPr lang="sv-SE" sz="2000" dirty="0"/>
            </a:br>
            <a:r>
              <a:rPr lang="sv-SE" sz="2000" dirty="0"/>
              <a:t>i detta fall innebär det 9 sidor.</a:t>
            </a:r>
          </a:p>
          <a:p>
            <a:pPr marL="0" indent="0">
              <a:lnSpc>
                <a:spcPct val="120000"/>
              </a:lnSpc>
              <a:buNone/>
            </a:pPr>
            <a:endParaRPr lang="sv-SE" sz="2000" dirty="0"/>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3376561681"/>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4BD7406E-0730-861F-7007-E3D7EC9891B2}"/>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p:blipFill>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Exempel 5</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p:txBody>
          <a:bodyPr>
            <a:normAutofit/>
          </a:bodyPr>
          <a:lstStyle/>
          <a:p>
            <a:r>
              <a:rPr lang="sv-SE" sz="2400" dirty="0"/>
              <a:t>Din kollega kopierar ur ett läromedel på över 100 sidor, och när du räknar sidorna ser du att det är 18 sidor – inte </a:t>
            </a:r>
            <a:br>
              <a:rPr lang="sv-SE" sz="2400" dirty="0"/>
            </a:br>
            <a:r>
              <a:rPr lang="sv-SE" sz="2400" dirty="0"/>
              <a:t>15 som 15/15-regeln tillåter. </a:t>
            </a:r>
            <a:br>
              <a:rPr lang="sv-SE" sz="2400" dirty="0"/>
            </a:br>
            <a:r>
              <a:rPr lang="sv-SE" sz="2400" dirty="0"/>
              <a:t>När du påpekar det säger kollegan att hen inte har</a:t>
            </a:r>
            <a:br>
              <a:rPr lang="sv-SE" sz="2400" dirty="0"/>
            </a:br>
            <a:r>
              <a:rPr lang="sv-SE" sz="2400" dirty="0"/>
              <a:t>gjort något fel. </a:t>
            </a:r>
          </a:p>
          <a:p>
            <a:endParaRPr lang="sv-SE" sz="2400" dirty="0"/>
          </a:p>
          <a:p>
            <a:r>
              <a:rPr lang="sv-SE" sz="2400" dirty="0"/>
              <a:t>Vem av er har rätt?</a:t>
            </a:r>
          </a:p>
          <a:p>
            <a:endParaRPr lang="sv-SE" sz="2400" dirty="0"/>
          </a:p>
          <a:p>
            <a:endParaRPr lang="sv-SE" sz="2400" dirty="0"/>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22</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6" name="textruta 5">
            <a:extLst>
              <a:ext uri="{FF2B5EF4-FFF2-40B4-BE49-F238E27FC236}">
                <a16:creationId xmlns:a16="http://schemas.microsoft.com/office/drawing/2014/main" id="{5B971CA7-9536-A583-DF86-E4056CABE888}"/>
              </a:ext>
            </a:extLst>
          </p:cNvPr>
          <p:cNvSpPr txBox="1"/>
          <p:nvPr/>
        </p:nvSpPr>
        <p:spPr>
          <a:xfrm>
            <a:off x="10170260" y="100584"/>
            <a:ext cx="1848483" cy="230832"/>
          </a:xfrm>
          <a:prstGeom prst="rect">
            <a:avLst/>
          </a:prstGeom>
          <a:noFill/>
        </p:spPr>
        <p:txBody>
          <a:bodyPr wrap="square" rtlCol="0">
            <a:spAutoFit/>
          </a:bodyPr>
          <a:lstStyle/>
          <a:p>
            <a:pPr algn="r"/>
            <a:r>
              <a:rPr lang="sv-SE" sz="900" dirty="0">
                <a:solidFill>
                  <a:schemeClr val="bg1"/>
                </a:solidFill>
              </a:rPr>
              <a:t>Foto: </a:t>
            </a:r>
            <a:r>
              <a:rPr lang="sv-SE" sz="900" dirty="0" err="1">
                <a:solidFill>
                  <a:schemeClr val="bg1"/>
                </a:solidFill>
              </a:rPr>
              <a:t>Scandinav</a:t>
            </a:r>
            <a:endParaRPr lang="sv-SE" sz="900" dirty="0">
              <a:solidFill>
                <a:schemeClr val="bg1"/>
              </a:solidFill>
            </a:endParaRPr>
          </a:p>
        </p:txBody>
      </p:sp>
    </p:spTree>
    <p:extLst>
      <p:ext uri="{BB962C8B-B14F-4D97-AF65-F5344CB8AC3E}">
        <p14:creationId xmlns:p14="http://schemas.microsoft.com/office/powerpoint/2010/main" val="197537899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23</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fråga 5</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2000" y="1825625"/>
            <a:ext cx="9390520" cy="4212024"/>
          </a:xfrm>
        </p:spPr>
        <p:txBody>
          <a:bodyPr>
            <a:noAutofit/>
          </a:bodyPr>
          <a:lstStyle/>
          <a:p>
            <a:pPr marL="0" indent="0">
              <a:lnSpc>
                <a:spcPct val="120000"/>
              </a:lnSpc>
              <a:buNone/>
            </a:pPr>
            <a:r>
              <a:rPr lang="sv-SE" sz="2000" b="1" dirty="0"/>
              <a:t>Ni kan ha båda ha rätt.</a:t>
            </a:r>
            <a:br>
              <a:rPr lang="sv-SE" sz="2000" dirty="0"/>
            </a:br>
            <a:r>
              <a:rPr lang="sv-SE" sz="2000" dirty="0"/>
              <a:t>I vissa fall är det faktiskt okej att kopiera 18 sidor. </a:t>
            </a:r>
          </a:p>
          <a:p>
            <a:pPr marL="0" indent="0">
              <a:lnSpc>
                <a:spcPct val="120000"/>
              </a:lnSpc>
              <a:buNone/>
            </a:pPr>
            <a:r>
              <a:rPr lang="sv-SE" sz="2000" dirty="0"/>
              <a:t>Det finns nämligen ett undantag i 15/15-regeln, som tillåter dig att kopiera upp till tre sidor extra för att ett kapitel eller avsnitt ska bli fullständigt. </a:t>
            </a:r>
          </a:p>
          <a:p>
            <a:pPr marL="0" indent="0">
              <a:lnSpc>
                <a:spcPct val="120000"/>
              </a:lnSpc>
              <a:buNone/>
            </a:pPr>
            <a:r>
              <a:rPr lang="sv-SE" sz="2000" dirty="0"/>
              <a:t>Så om din kollega gjorde det för att få med hela kapitlet eller avsnittet som hen ville få med, då gjorde hen rätt. Men om det inte påverkade kopians fullständighet, då har du rätt.</a:t>
            </a:r>
          </a:p>
          <a:p>
            <a:pPr marL="0" indent="0">
              <a:lnSpc>
                <a:spcPct val="120000"/>
              </a:lnSpc>
              <a:buNone/>
            </a:pPr>
            <a:endParaRPr lang="sv-SE" sz="2000" dirty="0"/>
          </a:p>
          <a:p>
            <a:pPr marL="0" indent="0">
              <a:lnSpc>
                <a:spcPct val="120000"/>
              </a:lnSpc>
              <a:buNone/>
            </a:pPr>
            <a:endParaRPr lang="sv-SE" sz="2000" dirty="0"/>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1715832068"/>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4BD7406E-0730-861F-7007-E3D7EC9891B2}"/>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Exempel 6</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p:txBody>
          <a:bodyPr>
            <a:normAutofit/>
          </a:bodyPr>
          <a:lstStyle/>
          <a:p>
            <a:r>
              <a:rPr lang="sv-SE" sz="2400" dirty="0"/>
              <a:t>Du vill visa en film och spela musik på sista skoldagen på terminen. </a:t>
            </a:r>
          </a:p>
          <a:p>
            <a:endParaRPr lang="sv-SE" sz="2400" dirty="0"/>
          </a:p>
          <a:p>
            <a:r>
              <a:rPr lang="sv-SE" sz="2400" dirty="0"/>
              <a:t>Är det ok utifrån Skolkopieringsavtalet?</a:t>
            </a:r>
          </a:p>
          <a:p>
            <a:endParaRPr lang="sv-SE" sz="2400" dirty="0"/>
          </a:p>
          <a:p>
            <a:endParaRPr lang="sv-SE" sz="2400" dirty="0"/>
          </a:p>
          <a:p>
            <a:endParaRPr lang="sv-SE" sz="2400" dirty="0"/>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24</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6" name="textruta 5">
            <a:extLst>
              <a:ext uri="{FF2B5EF4-FFF2-40B4-BE49-F238E27FC236}">
                <a16:creationId xmlns:a16="http://schemas.microsoft.com/office/drawing/2014/main" id="{5B971CA7-9536-A583-DF86-E4056CABE888}"/>
              </a:ext>
            </a:extLst>
          </p:cNvPr>
          <p:cNvSpPr txBox="1"/>
          <p:nvPr/>
        </p:nvSpPr>
        <p:spPr>
          <a:xfrm>
            <a:off x="9974317" y="226368"/>
            <a:ext cx="1848483" cy="230832"/>
          </a:xfrm>
          <a:prstGeom prst="rect">
            <a:avLst/>
          </a:prstGeom>
          <a:noFill/>
        </p:spPr>
        <p:txBody>
          <a:bodyPr wrap="square" rtlCol="0">
            <a:spAutoFit/>
          </a:bodyPr>
          <a:lstStyle/>
          <a:p>
            <a:pPr algn="r"/>
            <a:r>
              <a:rPr lang="sv-SE" sz="900">
                <a:solidFill>
                  <a:schemeClr val="bg1"/>
                </a:solidFill>
              </a:rPr>
              <a:t>Foto: </a:t>
            </a:r>
            <a:r>
              <a:rPr lang="sv-SE" sz="900" err="1">
                <a:solidFill>
                  <a:schemeClr val="bg1"/>
                </a:solidFill>
              </a:rPr>
              <a:t>Pexels</a:t>
            </a:r>
            <a:r>
              <a:rPr lang="sv-SE" sz="900">
                <a:solidFill>
                  <a:schemeClr val="bg1"/>
                </a:solidFill>
              </a:rPr>
              <a:t>/</a:t>
            </a:r>
            <a:r>
              <a:rPr lang="sv-SE" sz="900" err="1">
                <a:solidFill>
                  <a:schemeClr val="bg1"/>
                </a:solidFill>
              </a:rPr>
              <a:t>Cottonbro</a:t>
            </a:r>
            <a:endParaRPr lang="sv-SE" sz="900">
              <a:solidFill>
                <a:schemeClr val="bg1"/>
              </a:solidFill>
            </a:endParaRPr>
          </a:p>
        </p:txBody>
      </p:sp>
    </p:spTree>
    <p:extLst>
      <p:ext uri="{BB962C8B-B14F-4D97-AF65-F5344CB8AC3E}">
        <p14:creationId xmlns:p14="http://schemas.microsoft.com/office/powerpoint/2010/main" val="1606138109"/>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25</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fråga 6</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p:txBody>
          <a:bodyPr>
            <a:noAutofit/>
          </a:bodyPr>
          <a:lstStyle/>
          <a:p>
            <a:pPr marL="0" indent="0">
              <a:lnSpc>
                <a:spcPct val="120000"/>
              </a:lnSpc>
              <a:buNone/>
            </a:pPr>
            <a:r>
              <a:rPr lang="sv-SE" sz="2000" b="1" dirty="0"/>
              <a:t>Film och musik ingår inte i skolkopieringsavtalet.</a:t>
            </a:r>
            <a:br>
              <a:rPr lang="sv-SE" sz="2000" dirty="0"/>
            </a:br>
            <a:r>
              <a:rPr lang="sv-SE" sz="2000" dirty="0"/>
              <a:t>Du kan inte tänka likadant som du skulle göra kring tryckt material. Avtalet ger inte rätt att visa eller ladda ner rörlig bild eller inspelade verk, till exempel radio- och tv-program, klipp från Youtube, film, ljudfiler, inspelad musik, datorspel och datorprogram. </a:t>
            </a:r>
          </a:p>
          <a:p>
            <a:pPr marL="0" indent="0">
              <a:lnSpc>
                <a:spcPct val="120000"/>
              </a:lnSpc>
              <a:buNone/>
            </a:pPr>
            <a:r>
              <a:rPr lang="sv-SE" sz="2000" dirty="0"/>
              <a:t>För ovanstående behövs separata avtal som tecknas med andra än Bonus Copyright Access, bland annat med musikorganisationerna (Stim/Sami/</a:t>
            </a:r>
            <a:r>
              <a:rPr lang="sv-SE" sz="2000" dirty="0" err="1"/>
              <a:t>Ifpi</a:t>
            </a:r>
            <a:r>
              <a:rPr lang="sv-SE" sz="2000" dirty="0"/>
              <a:t>) och </a:t>
            </a:r>
            <a:r>
              <a:rPr lang="sv-SE" sz="2000" dirty="0" err="1"/>
              <a:t>Copyswede</a:t>
            </a:r>
            <a:r>
              <a:rPr lang="sv-SE" sz="2000" dirty="0"/>
              <a:t>. </a:t>
            </a:r>
            <a:br>
              <a:rPr lang="sv-SE" sz="2000" dirty="0"/>
            </a:br>
            <a:r>
              <a:rPr lang="sv-SE" sz="2000" dirty="0"/>
              <a:t>Du får inte heller visa film eller spela upp musik via dina privata konton på olika streamingtjänster. </a:t>
            </a:r>
          </a:p>
          <a:p>
            <a:pPr marL="0" indent="0">
              <a:lnSpc>
                <a:spcPct val="120000"/>
              </a:lnSpc>
              <a:buNone/>
            </a:pPr>
            <a:r>
              <a:rPr lang="sv-SE" sz="2000" dirty="0"/>
              <a:t>Om du vill visa film för dina elever föreslår vi att du tar del av informationen som finns på någon av nämnda organisationers webbplatser.</a:t>
            </a:r>
          </a:p>
          <a:p>
            <a:pPr marL="0" indent="0">
              <a:lnSpc>
                <a:spcPct val="120000"/>
              </a:lnSpc>
              <a:buNone/>
            </a:pPr>
            <a:endParaRPr lang="sv-SE" sz="2000" dirty="0"/>
          </a:p>
          <a:p>
            <a:pPr marL="0" indent="0">
              <a:lnSpc>
                <a:spcPct val="120000"/>
              </a:lnSpc>
              <a:buNone/>
            </a:pPr>
            <a:endParaRPr lang="sv-SE" sz="2000" dirty="0"/>
          </a:p>
          <a:p>
            <a:pPr marL="0" indent="0">
              <a:lnSpc>
                <a:spcPct val="120000"/>
              </a:lnSpc>
              <a:buNone/>
            </a:pPr>
            <a:endParaRPr lang="sv-SE" sz="2000" dirty="0"/>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1813240891"/>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4BD7406E-0730-861F-7007-E3D7EC9891B2}"/>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p:blipFill>
        <p:spPr>
          <a:xfrm>
            <a:off x="6096000" y="0"/>
            <a:ext cx="6096000" cy="6858000"/>
          </a:xfrm>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Exempel 7</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p:txBody>
          <a:bodyPr>
            <a:normAutofit/>
          </a:bodyPr>
          <a:lstStyle/>
          <a:p>
            <a:r>
              <a:rPr lang="sv-SE" sz="2400" dirty="0"/>
              <a:t>Du vill göra en presentation i din undervisning som innehåller texter, bilder eller noter ur exempelvis böcker, läromedel och press. Din kollega påpekar att du inte har rätt till det. </a:t>
            </a:r>
          </a:p>
          <a:p>
            <a:endParaRPr lang="sv-SE" sz="2400" dirty="0"/>
          </a:p>
          <a:p>
            <a:r>
              <a:rPr lang="sv-SE" sz="2400" dirty="0"/>
              <a:t>Stämmer det?</a:t>
            </a:r>
          </a:p>
          <a:p>
            <a:endParaRPr lang="sv-SE" sz="2400" dirty="0"/>
          </a:p>
          <a:p>
            <a:endParaRPr lang="sv-SE" sz="2400" dirty="0"/>
          </a:p>
          <a:p>
            <a:endParaRPr lang="sv-SE" sz="2400" dirty="0"/>
          </a:p>
          <a:p>
            <a:endParaRPr lang="sv-SE" sz="2400" dirty="0"/>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26</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2" name="textruta 1">
            <a:extLst>
              <a:ext uri="{FF2B5EF4-FFF2-40B4-BE49-F238E27FC236}">
                <a16:creationId xmlns:a16="http://schemas.microsoft.com/office/drawing/2014/main" id="{C77782FD-1F78-2B5E-C520-9E90F6E8EA8E}"/>
              </a:ext>
            </a:extLst>
          </p:cNvPr>
          <p:cNvSpPr txBox="1"/>
          <p:nvPr/>
        </p:nvSpPr>
        <p:spPr>
          <a:xfrm>
            <a:off x="9974317" y="226368"/>
            <a:ext cx="1848483" cy="230832"/>
          </a:xfrm>
          <a:prstGeom prst="rect">
            <a:avLst/>
          </a:prstGeom>
          <a:noFill/>
        </p:spPr>
        <p:txBody>
          <a:bodyPr wrap="square" rtlCol="0">
            <a:spAutoFit/>
          </a:bodyPr>
          <a:lstStyle/>
          <a:p>
            <a:pPr algn="r"/>
            <a:r>
              <a:rPr lang="sv-SE" sz="900" dirty="0"/>
              <a:t>Foto: </a:t>
            </a:r>
            <a:r>
              <a:rPr lang="sv-SE" sz="900" dirty="0" err="1"/>
              <a:t>Unsplash</a:t>
            </a:r>
            <a:endParaRPr lang="sv-SE" sz="900" dirty="0"/>
          </a:p>
        </p:txBody>
      </p:sp>
    </p:spTree>
    <p:extLst>
      <p:ext uri="{BB962C8B-B14F-4D97-AF65-F5344CB8AC3E}">
        <p14:creationId xmlns:p14="http://schemas.microsoft.com/office/powerpoint/2010/main" val="2534237802"/>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27</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fråga 7</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2000" y="1825625"/>
            <a:ext cx="7602663" cy="4212024"/>
          </a:xfrm>
        </p:spPr>
        <p:txBody>
          <a:bodyPr>
            <a:noAutofit/>
          </a:bodyPr>
          <a:lstStyle/>
          <a:p>
            <a:pPr marL="0" indent="0">
              <a:lnSpc>
                <a:spcPct val="120000"/>
              </a:lnSpc>
              <a:buNone/>
            </a:pPr>
            <a:r>
              <a:rPr lang="sv-SE" sz="2000" b="1" dirty="0"/>
              <a:t>Nej, det stämmer inte.</a:t>
            </a:r>
            <a:br>
              <a:rPr lang="sv-SE" sz="2000" dirty="0"/>
            </a:br>
            <a:r>
              <a:rPr lang="sv-SE" sz="2000" dirty="0"/>
              <a:t>Du har rätt till detta så länge du följer skolkopieringsavtalet och respekterar 15/15-regeln.</a:t>
            </a:r>
          </a:p>
          <a:p>
            <a:pPr marL="0" indent="0">
              <a:lnSpc>
                <a:spcPct val="120000"/>
              </a:lnSpc>
              <a:buNone/>
            </a:pPr>
            <a:endParaRPr lang="sv-SE" sz="2000" dirty="0"/>
          </a:p>
          <a:p>
            <a:pPr marL="0" indent="0">
              <a:lnSpc>
                <a:spcPct val="120000"/>
              </a:lnSpc>
              <a:buNone/>
            </a:pPr>
            <a:endParaRPr lang="sv-SE" sz="2000" dirty="0"/>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4017169356"/>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4BD7406E-0730-861F-7007-E3D7EC9891B2}"/>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p:blipFill>
        <p:spPr>
          <a:xfrm>
            <a:off x="6096000" y="0"/>
            <a:ext cx="6096000" cy="6858000"/>
          </a:xfrm>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Exempel 8</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p:txBody>
          <a:bodyPr>
            <a:normAutofit/>
          </a:bodyPr>
          <a:lstStyle/>
          <a:p>
            <a:r>
              <a:rPr lang="sv-SE" sz="2400" dirty="0"/>
              <a:t>Du får höra att läromedels-budgeten är slut. Du har inga böcker, så du kopierar 15% av olika böcker så att det blir ett heltäckande material.</a:t>
            </a:r>
          </a:p>
          <a:p>
            <a:endParaRPr lang="sv-SE" sz="2400" dirty="0"/>
          </a:p>
          <a:p>
            <a:r>
              <a:rPr lang="sv-SE" sz="2400" dirty="0"/>
              <a:t>Agerar du rätt? Vilka alternativ finns?</a:t>
            </a:r>
          </a:p>
          <a:p>
            <a:endParaRPr lang="sv-SE" sz="2400" dirty="0"/>
          </a:p>
          <a:p>
            <a:endParaRPr lang="sv-SE" sz="2400" dirty="0"/>
          </a:p>
          <a:p>
            <a:endParaRPr lang="sv-SE" sz="2400" dirty="0"/>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28</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6" name="textruta 5">
            <a:extLst>
              <a:ext uri="{FF2B5EF4-FFF2-40B4-BE49-F238E27FC236}">
                <a16:creationId xmlns:a16="http://schemas.microsoft.com/office/drawing/2014/main" id="{5B971CA7-9536-A583-DF86-E4056CABE888}"/>
              </a:ext>
            </a:extLst>
          </p:cNvPr>
          <p:cNvSpPr txBox="1"/>
          <p:nvPr/>
        </p:nvSpPr>
        <p:spPr>
          <a:xfrm>
            <a:off x="9974317" y="226368"/>
            <a:ext cx="1848483" cy="230832"/>
          </a:xfrm>
          <a:prstGeom prst="rect">
            <a:avLst/>
          </a:prstGeom>
          <a:noFill/>
        </p:spPr>
        <p:txBody>
          <a:bodyPr wrap="square" rtlCol="0">
            <a:spAutoFit/>
          </a:bodyPr>
          <a:lstStyle/>
          <a:p>
            <a:pPr algn="r"/>
            <a:r>
              <a:rPr lang="sv-SE" sz="900">
                <a:solidFill>
                  <a:schemeClr val="bg1"/>
                </a:solidFill>
              </a:rPr>
              <a:t>Foto: </a:t>
            </a:r>
            <a:r>
              <a:rPr lang="sv-SE" sz="900" err="1">
                <a:solidFill>
                  <a:schemeClr val="bg1"/>
                </a:solidFill>
              </a:rPr>
              <a:t>Pexels</a:t>
            </a:r>
            <a:r>
              <a:rPr lang="sv-SE" sz="900">
                <a:solidFill>
                  <a:schemeClr val="bg1"/>
                </a:solidFill>
              </a:rPr>
              <a:t>/</a:t>
            </a:r>
            <a:r>
              <a:rPr lang="sv-SE" sz="900" err="1">
                <a:solidFill>
                  <a:schemeClr val="bg1"/>
                </a:solidFill>
              </a:rPr>
              <a:t>Cottonbro</a:t>
            </a:r>
            <a:endParaRPr lang="sv-SE" sz="900">
              <a:solidFill>
                <a:schemeClr val="bg1"/>
              </a:solidFill>
            </a:endParaRPr>
          </a:p>
        </p:txBody>
      </p:sp>
    </p:spTree>
    <p:extLst>
      <p:ext uri="{BB962C8B-B14F-4D97-AF65-F5344CB8AC3E}">
        <p14:creationId xmlns:p14="http://schemas.microsoft.com/office/powerpoint/2010/main" val="2210922472"/>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29</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fråga 8</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2000" y="1825625"/>
            <a:ext cx="8496592" cy="4212024"/>
          </a:xfrm>
        </p:spPr>
        <p:txBody>
          <a:bodyPr>
            <a:noAutofit/>
          </a:bodyPr>
          <a:lstStyle/>
          <a:p>
            <a:pPr marL="0" indent="0">
              <a:lnSpc>
                <a:spcPct val="120000"/>
              </a:lnSpc>
              <a:buNone/>
            </a:pPr>
            <a:r>
              <a:rPr lang="sv-SE" sz="2000" b="1" dirty="0"/>
              <a:t>Syftet med kopieringen får inte vara att ersätta inköp av förlagsutgivna läromedel.</a:t>
            </a:r>
            <a:br>
              <a:rPr lang="sv-SE" sz="2000" dirty="0"/>
            </a:br>
            <a:r>
              <a:rPr lang="sv-SE" sz="2000" dirty="0"/>
              <a:t>Det innebär alltså att du måste ha ordinarie läromedel till dina elever för att få kopiera innehåll. Kopieringen ska enbart göras för att komplettera de förlagsutgivna läromedlen som normalt används i undervisningen. </a:t>
            </a:r>
          </a:p>
          <a:p>
            <a:pPr marL="0" indent="0">
              <a:lnSpc>
                <a:spcPct val="120000"/>
              </a:lnSpc>
              <a:buNone/>
            </a:pPr>
            <a:r>
              <a:rPr lang="sv-SE" sz="2000" dirty="0"/>
              <a:t>Vänd dig till din rektor om du saknar de läromedel du behöver för att bedriva din undervisning. Du ska inte behöva bryta mot upphovsrättslagen för att kunna göra ditt jobb. När du väl har läromedel att använda i undervisningen är det okej att kopiera enligt 15/15-regeln, men inte innan dess.</a:t>
            </a:r>
          </a:p>
          <a:p>
            <a:pPr marL="0" indent="0">
              <a:lnSpc>
                <a:spcPct val="120000"/>
              </a:lnSpc>
              <a:buNone/>
            </a:pPr>
            <a:endParaRPr lang="sv-SE" sz="2000" dirty="0"/>
          </a:p>
          <a:p>
            <a:pPr marL="0" indent="0">
              <a:lnSpc>
                <a:spcPct val="120000"/>
              </a:lnSpc>
              <a:buNone/>
            </a:pPr>
            <a:endParaRPr lang="sv-SE" sz="2000" dirty="0"/>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71858672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9DD33EEF-B4EB-50BA-10BD-7EA27914036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8" name="Rektangel 7">
            <a:extLst>
              <a:ext uri="{FF2B5EF4-FFF2-40B4-BE49-F238E27FC236}">
                <a16:creationId xmlns:a16="http://schemas.microsoft.com/office/drawing/2014/main" id="{11F275CF-D8B9-52B6-95F3-5F6177C99858}"/>
              </a:ext>
            </a:extLst>
          </p:cNvPr>
          <p:cNvSpPr/>
          <p:nvPr/>
        </p:nvSpPr>
        <p:spPr>
          <a:xfrm>
            <a:off x="0" y="3896331"/>
            <a:ext cx="12211427" cy="2961669"/>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30858B83-C844-6ADA-4C6E-5719A3AD232F}"/>
              </a:ext>
            </a:extLst>
          </p:cNvPr>
          <p:cNvSpPr txBox="1">
            <a:spLocks/>
          </p:cNvSpPr>
          <p:nvPr/>
        </p:nvSpPr>
        <p:spPr>
          <a:xfrm>
            <a:off x="526232" y="4136831"/>
            <a:ext cx="8875038" cy="1821973"/>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sv-SE" sz="5400" dirty="0">
                <a:solidFill>
                  <a:schemeClr val="bg1"/>
                </a:solidFill>
                <a:latin typeface="Arial" panose="020B0604020202020204" pitchFamily="34" charset="0"/>
                <a:cs typeface="Arial" panose="020B0604020202020204" pitchFamily="34" charset="0"/>
              </a:rPr>
              <a:t>Upphovsrätt, kopiering</a:t>
            </a:r>
            <a:br>
              <a:rPr lang="sv-SE" sz="5400" dirty="0">
                <a:solidFill>
                  <a:schemeClr val="bg1"/>
                </a:solidFill>
                <a:latin typeface="Arial" panose="020B0604020202020204" pitchFamily="34" charset="0"/>
                <a:cs typeface="Arial" panose="020B0604020202020204" pitchFamily="34" charset="0"/>
              </a:rPr>
            </a:br>
            <a:r>
              <a:rPr lang="sv-SE" sz="5400" dirty="0">
                <a:solidFill>
                  <a:schemeClr val="bg1"/>
                </a:solidFill>
                <a:latin typeface="Arial" panose="020B0604020202020204" pitchFamily="34" charset="0"/>
                <a:cs typeface="Arial" panose="020B0604020202020204" pitchFamily="34" charset="0"/>
              </a:rPr>
              <a:t>och delning i skolan</a:t>
            </a:r>
          </a:p>
        </p:txBody>
      </p:sp>
      <p:pic>
        <p:nvPicPr>
          <p:cNvPr id="13" name="Bild 12">
            <a:extLst>
              <a:ext uri="{FF2B5EF4-FFF2-40B4-BE49-F238E27FC236}">
                <a16:creationId xmlns:a16="http://schemas.microsoft.com/office/drawing/2014/main" id="{14790070-91EB-E460-6DBF-BA673390DAC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05364" y="719865"/>
            <a:ext cx="3313272" cy="4176449"/>
          </a:xfrm>
          <a:prstGeom prst="rect">
            <a:avLst/>
          </a:prstGeom>
        </p:spPr>
      </p:pic>
      <p:sp>
        <p:nvSpPr>
          <p:cNvPr id="12" name="Platshållare för datum 1">
            <a:extLst>
              <a:ext uri="{FF2B5EF4-FFF2-40B4-BE49-F238E27FC236}">
                <a16:creationId xmlns:a16="http://schemas.microsoft.com/office/drawing/2014/main" id="{BFC61921-CFE2-200F-9F73-AA55C061EF00}"/>
              </a:ext>
            </a:extLst>
          </p:cNvPr>
          <p:cNvSpPr txBox="1">
            <a:spLocks/>
          </p:cNvSpPr>
          <p:nvPr/>
        </p:nvSpPr>
        <p:spPr>
          <a:xfrm>
            <a:off x="729535" y="6355306"/>
            <a:ext cx="658977" cy="365125"/>
          </a:xfrm>
          <a:prstGeom prst="rect">
            <a:avLst/>
          </a:prstGeom>
        </p:spPr>
        <p:txBody>
          <a:bodyPr vert="horz" lIns="0" tIns="45720" rIns="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736908-796E-0E40-9AEC-A0168606F10B}" type="datetime1">
              <a:rPr lang="sv-SE" smtClean="0">
                <a:solidFill>
                  <a:schemeClr val="bg1"/>
                </a:solidFill>
              </a:rPr>
              <a:pPr/>
              <a:t>2026-03-26</a:t>
            </a:fld>
            <a:endParaRPr lang="sv-SE" dirty="0">
              <a:solidFill>
                <a:schemeClr val="bg1"/>
              </a:solidFill>
            </a:endParaRPr>
          </a:p>
        </p:txBody>
      </p:sp>
      <p:sp>
        <p:nvSpPr>
          <p:cNvPr id="16" name="Platshållare för bildnummer 2">
            <a:extLst>
              <a:ext uri="{FF2B5EF4-FFF2-40B4-BE49-F238E27FC236}">
                <a16:creationId xmlns:a16="http://schemas.microsoft.com/office/drawing/2014/main" id="{FD64C9F9-68DB-8F93-EFA3-114C8DD0E560}"/>
              </a:ext>
            </a:extLst>
          </p:cNvPr>
          <p:cNvSpPr txBox="1">
            <a:spLocks/>
          </p:cNvSpPr>
          <p:nvPr/>
        </p:nvSpPr>
        <p:spPr>
          <a:xfrm>
            <a:off x="334513" y="6355307"/>
            <a:ext cx="383438" cy="365125"/>
          </a:xfrm>
          <a:prstGeom prst="rect">
            <a:avLst/>
          </a:prstGeom>
        </p:spPr>
        <p:txBody>
          <a:bodyPr vert="horz" lIns="0" tIns="45720" rIns="9144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FDC6D7-55FA-E04E-9C93-5B0D56E47450}" type="slidenum">
              <a:rPr lang="sv-SE" smtClean="0">
                <a:solidFill>
                  <a:schemeClr val="bg1"/>
                </a:solidFill>
              </a:rPr>
              <a:pPr/>
              <a:t>3</a:t>
            </a:fld>
            <a:endParaRPr lang="sv-SE" dirty="0">
              <a:solidFill>
                <a:schemeClr val="bg1"/>
              </a:solidFill>
            </a:endParaRPr>
          </a:p>
        </p:txBody>
      </p:sp>
      <p:pic>
        <p:nvPicPr>
          <p:cNvPr id="3" name="Bildobjekt 9">
            <a:extLst>
              <a:ext uri="{FF2B5EF4-FFF2-40B4-BE49-F238E27FC236}">
                <a16:creationId xmlns:a16="http://schemas.microsoft.com/office/drawing/2014/main" id="{71CF5278-6FE1-58B1-0790-F945B81E632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062000" y="6156000"/>
            <a:ext cx="1794461" cy="486000"/>
          </a:xfrm>
          <a:prstGeom prst="rect">
            <a:avLst/>
          </a:prstGeom>
          <a:effectLst>
            <a:outerShdw blurRad="368108" dist="38100" dir="2700000" algn="tl" rotWithShape="0">
              <a:prstClr val="black"/>
            </a:outerShdw>
          </a:effectLst>
        </p:spPr>
      </p:pic>
      <p:sp>
        <p:nvSpPr>
          <p:cNvPr id="2" name="textruta 1">
            <a:extLst>
              <a:ext uri="{FF2B5EF4-FFF2-40B4-BE49-F238E27FC236}">
                <a16:creationId xmlns:a16="http://schemas.microsoft.com/office/drawing/2014/main" id="{8D4C232A-84F2-DF7E-D3E5-F85A53C6F8E5}"/>
              </a:ext>
            </a:extLst>
          </p:cNvPr>
          <p:cNvSpPr txBox="1"/>
          <p:nvPr/>
        </p:nvSpPr>
        <p:spPr>
          <a:xfrm>
            <a:off x="10349961" y="100584"/>
            <a:ext cx="1702701" cy="230832"/>
          </a:xfrm>
          <a:prstGeom prst="rect">
            <a:avLst/>
          </a:prstGeom>
          <a:noFill/>
        </p:spPr>
        <p:txBody>
          <a:bodyPr wrap="square" rtlCol="0">
            <a:spAutoFit/>
          </a:bodyPr>
          <a:lstStyle/>
          <a:p>
            <a:pPr algn="r"/>
            <a:r>
              <a:rPr lang="sv-SE" sz="900" dirty="0">
                <a:solidFill>
                  <a:schemeClr val="bg1"/>
                </a:solidFill>
              </a:rPr>
              <a:t>Foto: Maskot</a:t>
            </a:r>
          </a:p>
        </p:txBody>
      </p:sp>
    </p:spTree>
    <p:extLst>
      <p:ext uri="{BB962C8B-B14F-4D97-AF65-F5344CB8AC3E}">
        <p14:creationId xmlns:p14="http://schemas.microsoft.com/office/powerpoint/2010/main" val="3425200054"/>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4BD7406E-0730-861F-7007-E3D7EC9891B2}"/>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p:blipFill>
        <p:spPr>
          <a:xfrm>
            <a:off x="6096000" y="0"/>
            <a:ext cx="6096000" cy="6858000"/>
          </a:xfrm>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Exempel 9</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a:xfrm>
            <a:off x="701999" y="2214000"/>
            <a:ext cx="4586507" cy="3843169"/>
          </a:xfrm>
        </p:spPr>
        <p:txBody>
          <a:bodyPr>
            <a:normAutofit/>
          </a:bodyPr>
          <a:lstStyle/>
          <a:p>
            <a:r>
              <a:rPr lang="sv-SE" sz="2400" dirty="0"/>
              <a:t>Du vill använda material från en sida på internet i din undervisning. </a:t>
            </a:r>
          </a:p>
          <a:p>
            <a:endParaRPr lang="sv-SE" sz="2400" dirty="0"/>
          </a:p>
          <a:p>
            <a:r>
              <a:rPr lang="sv-SE" sz="2400" dirty="0"/>
              <a:t>Gäller upphovsrätten för material på internet? Vilka regler gäller för material på internet utifrån Skolkopieringsavtalet?</a:t>
            </a:r>
          </a:p>
          <a:p>
            <a:endParaRPr lang="sv-SE" sz="2400" dirty="0"/>
          </a:p>
          <a:p>
            <a:endParaRPr lang="sv-SE" sz="2400" dirty="0"/>
          </a:p>
          <a:p>
            <a:endParaRPr lang="sv-SE" sz="2400" dirty="0"/>
          </a:p>
          <a:p>
            <a:endParaRPr lang="sv-SE" sz="2400" dirty="0"/>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30</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2" name="textruta 1">
            <a:extLst>
              <a:ext uri="{FF2B5EF4-FFF2-40B4-BE49-F238E27FC236}">
                <a16:creationId xmlns:a16="http://schemas.microsoft.com/office/drawing/2014/main" id="{BB844E5B-B860-EA84-DD54-1D1A33A414AA}"/>
              </a:ext>
            </a:extLst>
          </p:cNvPr>
          <p:cNvSpPr txBox="1"/>
          <p:nvPr/>
        </p:nvSpPr>
        <p:spPr>
          <a:xfrm>
            <a:off x="6295697" y="226368"/>
            <a:ext cx="1954924" cy="230832"/>
          </a:xfrm>
          <a:prstGeom prst="rect">
            <a:avLst/>
          </a:prstGeom>
          <a:noFill/>
        </p:spPr>
        <p:txBody>
          <a:bodyPr wrap="square" rtlCol="0">
            <a:spAutoFit/>
          </a:bodyPr>
          <a:lstStyle/>
          <a:p>
            <a:r>
              <a:rPr lang="sv-SE" sz="900" dirty="0">
                <a:solidFill>
                  <a:schemeClr val="bg1"/>
                </a:solidFill>
              </a:rPr>
              <a:t>Foto: Steinar </a:t>
            </a:r>
            <a:r>
              <a:rPr lang="sv-SE" sz="900" dirty="0" err="1">
                <a:solidFill>
                  <a:schemeClr val="bg1"/>
                </a:solidFill>
              </a:rPr>
              <a:t>Engeland</a:t>
            </a:r>
            <a:r>
              <a:rPr lang="sv-SE" sz="900" dirty="0">
                <a:solidFill>
                  <a:schemeClr val="bg1"/>
                </a:solidFill>
              </a:rPr>
              <a:t>/</a:t>
            </a:r>
            <a:r>
              <a:rPr lang="sv-SE" sz="900" dirty="0" err="1">
                <a:solidFill>
                  <a:schemeClr val="bg1"/>
                </a:solidFill>
              </a:rPr>
              <a:t>Unsplash</a:t>
            </a:r>
            <a:r>
              <a:rPr lang="sv-SE" sz="900" dirty="0">
                <a:solidFill>
                  <a:schemeClr val="bg1"/>
                </a:solidFill>
              </a:rPr>
              <a:t> </a:t>
            </a:r>
          </a:p>
        </p:txBody>
      </p:sp>
    </p:spTree>
    <p:extLst>
      <p:ext uri="{BB962C8B-B14F-4D97-AF65-F5344CB8AC3E}">
        <p14:creationId xmlns:p14="http://schemas.microsoft.com/office/powerpoint/2010/main" val="1651669418"/>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31</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fråga 9</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2000" y="1825625"/>
            <a:ext cx="9602060" cy="4212024"/>
          </a:xfrm>
        </p:spPr>
        <p:txBody>
          <a:bodyPr>
            <a:noAutofit/>
          </a:bodyPr>
          <a:lstStyle/>
          <a:p>
            <a:pPr marL="0" indent="0">
              <a:lnSpc>
                <a:spcPct val="120000"/>
              </a:lnSpc>
              <a:buNone/>
            </a:pPr>
            <a:r>
              <a:rPr lang="sv-SE" sz="2000" b="1" dirty="0"/>
              <a:t>Upphovsrätten gäller för digitalt material precis som för analogt.</a:t>
            </a:r>
            <a:br>
              <a:rPr lang="sv-SE" sz="2000" dirty="0"/>
            </a:br>
            <a:r>
              <a:rPr lang="sv-SE" sz="2000" dirty="0"/>
              <a:t>Det är fritt fram att länka till sidor och artiklar på internet om det är material som är öppet och tillgängligt för alla. Vill man kopiera och dela material utan avtal behöver man dock rättighetshavarens tillstånd. </a:t>
            </a:r>
          </a:p>
          <a:p>
            <a:pPr marL="0" indent="0">
              <a:lnSpc>
                <a:spcPct val="120000"/>
              </a:lnSpc>
              <a:buNone/>
            </a:pPr>
            <a:r>
              <a:rPr lang="sv-SE" sz="2000" dirty="0"/>
              <a:t>Med skolkopieringsavtalet kan du för undervisning kopiera och dela motsvarande 15 A4-sidor från en enskild digital publikation per elev och halvår. </a:t>
            </a:r>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1611074920"/>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5208EFF-5D4C-12B2-097B-96B1C7ABC007}"/>
              </a:ext>
            </a:extLst>
          </p:cNvPr>
          <p:cNvSpPr>
            <a:spLocks noGrp="1"/>
          </p:cNvSpPr>
          <p:nvPr>
            <p:ph type="dt" sz="half" idx="10"/>
          </p:nvPr>
        </p:nvSpPr>
        <p:spPr/>
        <p:txBody>
          <a:bodyPr/>
          <a:lstStyle/>
          <a:p>
            <a:fld id="{FCAF7794-AF20-304C-BFAC-32F5EB2993E6}" type="datetime1">
              <a:rPr lang="sv-SE" smtClean="0"/>
              <a:t>2026-03-26</a:t>
            </a:fld>
            <a:endParaRPr lang="sv-SE" dirty="0"/>
          </a:p>
        </p:txBody>
      </p:sp>
      <p:sp>
        <p:nvSpPr>
          <p:cNvPr id="5" name="Platshållare för bildnummer 4">
            <a:extLst>
              <a:ext uri="{FF2B5EF4-FFF2-40B4-BE49-F238E27FC236}">
                <a16:creationId xmlns:a16="http://schemas.microsoft.com/office/drawing/2014/main" id="{924C4F4C-749C-4B3D-A8A9-37F2C1EEB4B9}"/>
              </a:ext>
            </a:extLst>
          </p:cNvPr>
          <p:cNvSpPr>
            <a:spLocks noGrp="1"/>
          </p:cNvSpPr>
          <p:nvPr>
            <p:ph type="sldNum" sz="quarter" idx="11"/>
          </p:nvPr>
        </p:nvSpPr>
        <p:spPr/>
        <p:txBody>
          <a:bodyPr/>
          <a:lstStyle/>
          <a:p>
            <a:fld id="{A3FDC6D7-55FA-E04E-9C93-5B0D56E47450}" type="slidenum">
              <a:rPr lang="sv-SE" smtClean="0"/>
              <a:pPr/>
              <a:t>32</a:t>
            </a:fld>
            <a:endParaRPr lang="sv-SE" dirty="0"/>
          </a:p>
        </p:txBody>
      </p:sp>
      <p:sp>
        <p:nvSpPr>
          <p:cNvPr id="2" name="Rubrik 1">
            <a:extLst>
              <a:ext uri="{FF2B5EF4-FFF2-40B4-BE49-F238E27FC236}">
                <a16:creationId xmlns:a16="http://schemas.microsoft.com/office/drawing/2014/main" id="{F119E5BC-B615-A15E-CC35-CC325EDDB9CA}"/>
              </a:ext>
            </a:extLst>
          </p:cNvPr>
          <p:cNvSpPr>
            <a:spLocks noGrp="1"/>
          </p:cNvSpPr>
          <p:nvPr>
            <p:ph type="title"/>
          </p:nvPr>
        </p:nvSpPr>
        <p:spPr>
          <a:xfrm>
            <a:off x="702000" y="365126"/>
            <a:ext cx="10651800" cy="1077218"/>
          </a:xfrm>
        </p:spPr>
        <p:txBody>
          <a:bodyPr/>
          <a:lstStyle/>
          <a:p>
            <a:r>
              <a:rPr lang="sv-SE" dirty="0"/>
              <a:t>Ta del av hela materialet</a:t>
            </a:r>
          </a:p>
        </p:txBody>
      </p:sp>
      <p:pic>
        <p:nvPicPr>
          <p:cNvPr id="10" name="Bildobjekt 9">
            <a:extLst>
              <a:ext uri="{FF2B5EF4-FFF2-40B4-BE49-F238E27FC236}">
                <a16:creationId xmlns:a16="http://schemas.microsoft.com/office/drawing/2014/main" id="{8FB09E73-11A5-A4AD-6C0E-27DEFD93F9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2457" y="1410495"/>
            <a:ext cx="2115531" cy="2322147"/>
          </a:xfrm>
          <a:prstGeom prst="rect">
            <a:avLst/>
          </a:prstGeom>
        </p:spPr>
      </p:pic>
      <p:sp>
        <p:nvSpPr>
          <p:cNvPr id="12" name="textruta 11">
            <a:extLst>
              <a:ext uri="{FF2B5EF4-FFF2-40B4-BE49-F238E27FC236}">
                <a16:creationId xmlns:a16="http://schemas.microsoft.com/office/drawing/2014/main" id="{94F0FEA4-66C2-73ED-801E-F2A74377946F}"/>
              </a:ext>
            </a:extLst>
          </p:cNvPr>
          <p:cNvSpPr txBox="1"/>
          <p:nvPr/>
        </p:nvSpPr>
        <p:spPr>
          <a:xfrm>
            <a:off x="754684" y="4822613"/>
            <a:ext cx="2200062" cy="1077218"/>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Ladda ner och sätt upp </a:t>
            </a:r>
            <a:r>
              <a:rPr lang="sv-SE" sz="1600" b="1" dirty="0">
                <a:solidFill>
                  <a:schemeClr val="accent6"/>
                </a:solidFill>
                <a:latin typeface="Arial" panose="020B0604020202020204" pitchFamily="34" charset="0"/>
                <a:cs typeface="Arial" panose="020B0604020202020204" pitchFamily="34" charset="0"/>
                <a:hlinkClick r:id="rId3"/>
              </a:rPr>
              <a:t>affischen</a:t>
            </a:r>
            <a:r>
              <a:rPr lang="sv-SE" sz="1600" dirty="0">
                <a:latin typeface="Arial" panose="020B0604020202020204" pitchFamily="34" charset="0"/>
                <a:cs typeface="Arial" panose="020B0604020202020204" pitchFamily="34" charset="0"/>
              </a:rPr>
              <a:t> vid kopiatorn</a:t>
            </a:r>
          </a:p>
          <a:p>
            <a:endParaRPr lang="sv-SE" sz="1600" dirty="0">
              <a:latin typeface="Averta Regular" pitchFamily="2" charset="77"/>
            </a:endParaRPr>
          </a:p>
        </p:txBody>
      </p:sp>
      <p:sp>
        <p:nvSpPr>
          <p:cNvPr id="13" name="textruta 12">
            <a:extLst>
              <a:ext uri="{FF2B5EF4-FFF2-40B4-BE49-F238E27FC236}">
                <a16:creationId xmlns:a16="http://schemas.microsoft.com/office/drawing/2014/main" id="{26596231-8247-E0AA-09BD-AFADCF9380D0}"/>
              </a:ext>
            </a:extLst>
          </p:cNvPr>
          <p:cNvSpPr txBox="1"/>
          <p:nvPr/>
        </p:nvSpPr>
        <p:spPr>
          <a:xfrm>
            <a:off x="3363355" y="4822613"/>
            <a:ext cx="2750257" cy="1077218"/>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Läs våra lättillgängliga guider om </a:t>
            </a:r>
            <a:r>
              <a:rPr lang="sv-SE" sz="1600" b="1" dirty="0">
                <a:latin typeface="Arial" panose="020B0604020202020204" pitchFamily="34" charset="0"/>
                <a:cs typeface="Arial" panose="020B0604020202020204" pitchFamily="34" charset="0"/>
                <a:hlinkClick r:id="rId4"/>
              </a:rPr>
              <a:t>upphovsrätt</a:t>
            </a:r>
            <a:r>
              <a:rPr lang="sv-SE" sz="1600" dirty="0">
                <a:latin typeface="Arial" panose="020B0604020202020204" pitchFamily="34" charset="0"/>
                <a:cs typeface="Arial" panose="020B0604020202020204" pitchFamily="34" charset="0"/>
              </a:rPr>
              <a:t> och </a:t>
            </a:r>
            <a:r>
              <a:rPr lang="sv-SE" sz="1600" b="1" dirty="0">
                <a:latin typeface="Arial" panose="020B0604020202020204" pitchFamily="34" charset="0"/>
                <a:cs typeface="Arial" panose="020B0604020202020204" pitchFamily="34" charset="0"/>
                <a:hlinkClick r:id="rId5"/>
              </a:rPr>
              <a:t>Skolkopieringsavtalet</a:t>
            </a:r>
            <a:endParaRPr lang="sv-SE" sz="1600" b="1" dirty="0">
              <a:latin typeface="Arial" panose="020B0604020202020204" pitchFamily="34" charset="0"/>
              <a:cs typeface="Arial" panose="020B0604020202020204" pitchFamily="34" charset="0"/>
            </a:endParaRPr>
          </a:p>
          <a:p>
            <a:endParaRPr lang="sv-SE" sz="1600" dirty="0">
              <a:latin typeface="Averta Regular" pitchFamily="2" charset="77"/>
            </a:endParaRPr>
          </a:p>
        </p:txBody>
      </p:sp>
      <p:sp>
        <p:nvSpPr>
          <p:cNvPr id="14" name="textruta 13">
            <a:extLst>
              <a:ext uri="{FF2B5EF4-FFF2-40B4-BE49-F238E27FC236}">
                <a16:creationId xmlns:a16="http://schemas.microsoft.com/office/drawing/2014/main" id="{18D4F05A-083B-952C-216D-D12875236158}"/>
              </a:ext>
            </a:extLst>
          </p:cNvPr>
          <p:cNvSpPr txBox="1"/>
          <p:nvPr/>
        </p:nvSpPr>
        <p:spPr>
          <a:xfrm>
            <a:off x="8554932" y="4027166"/>
            <a:ext cx="3002806" cy="830997"/>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Läs mer på Bonus </a:t>
            </a:r>
            <a:r>
              <a:rPr lang="sv-SE" sz="1600" b="1" dirty="0">
                <a:solidFill>
                  <a:schemeClr val="accent6"/>
                </a:solidFill>
                <a:latin typeface="Arial" panose="020B0604020202020204" pitchFamily="34" charset="0"/>
                <a:cs typeface="Arial" panose="020B0604020202020204" pitchFamily="34" charset="0"/>
                <a:hlinkClick r:id="rId6"/>
              </a:rPr>
              <a:t>temasida</a:t>
            </a:r>
            <a:r>
              <a:rPr lang="sv-SE" sz="1600" dirty="0">
                <a:latin typeface="Arial" panose="020B0604020202020204" pitchFamily="34" charset="0"/>
                <a:cs typeface="Arial" panose="020B0604020202020204" pitchFamily="34" charset="0"/>
              </a:rPr>
              <a:t> om Skolkopieringsavtalet</a:t>
            </a:r>
          </a:p>
          <a:p>
            <a:endParaRPr lang="sv-SE" sz="1600" dirty="0">
              <a:latin typeface="Averta Regular" pitchFamily="2" charset="77"/>
            </a:endParaRPr>
          </a:p>
        </p:txBody>
      </p:sp>
      <p:sp>
        <p:nvSpPr>
          <p:cNvPr id="15" name="textruta 14">
            <a:extLst>
              <a:ext uri="{FF2B5EF4-FFF2-40B4-BE49-F238E27FC236}">
                <a16:creationId xmlns:a16="http://schemas.microsoft.com/office/drawing/2014/main" id="{95DE2AEF-33DD-D3A9-035B-009D762CA5E3}"/>
              </a:ext>
            </a:extLst>
          </p:cNvPr>
          <p:cNvSpPr txBox="1"/>
          <p:nvPr/>
        </p:nvSpPr>
        <p:spPr>
          <a:xfrm>
            <a:off x="9699284" y="1494351"/>
            <a:ext cx="2200062" cy="830997"/>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Hur mycket har du</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lärt dig? Gör vårt </a:t>
            </a:r>
            <a:r>
              <a:rPr lang="sv-SE" sz="1600" b="1" dirty="0">
                <a:solidFill>
                  <a:schemeClr val="accent6"/>
                </a:solidFill>
                <a:latin typeface="Arial" panose="020B0604020202020204" pitchFamily="34" charset="0"/>
                <a:cs typeface="Arial" panose="020B0604020202020204" pitchFamily="34" charset="0"/>
                <a:hlinkClick r:id="rId7"/>
              </a:rPr>
              <a:t>kunskapstest</a:t>
            </a:r>
            <a:r>
              <a:rPr lang="sv-SE" sz="1600" dirty="0">
                <a:latin typeface="Arial" panose="020B0604020202020204" pitchFamily="34" charset="0"/>
                <a:cs typeface="Arial" panose="020B0604020202020204" pitchFamily="34" charset="0"/>
                <a:hlinkClick r:id="rId7"/>
              </a:rPr>
              <a:t>!</a:t>
            </a:r>
            <a:endParaRPr lang="sv-SE" sz="1600" dirty="0">
              <a:latin typeface="Arial" panose="020B0604020202020204" pitchFamily="34" charset="0"/>
              <a:cs typeface="Arial" panose="020B0604020202020204" pitchFamily="34" charset="0"/>
            </a:endParaRPr>
          </a:p>
        </p:txBody>
      </p:sp>
      <p:sp>
        <p:nvSpPr>
          <p:cNvPr id="16" name="textruta 15">
            <a:extLst>
              <a:ext uri="{FF2B5EF4-FFF2-40B4-BE49-F238E27FC236}">
                <a16:creationId xmlns:a16="http://schemas.microsoft.com/office/drawing/2014/main" id="{E4FFC9E8-FEAD-2D9B-D67E-8D1DEADA9F4C}"/>
              </a:ext>
            </a:extLst>
          </p:cNvPr>
          <p:cNvSpPr txBox="1"/>
          <p:nvPr/>
        </p:nvSpPr>
        <p:spPr>
          <a:xfrm>
            <a:off x="8554932" y="4858163"/>
            <a:ext cx="3129080" cy="830997"/>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Här hittar du en </a:t>
            </a:r>
            <a:r>
              <a:rPr lang="sv-SE" sz="1600" b="1" dirty="0">
                <a:solidFill>
                  <a:schemeClr val="accent6"/>
                </a:solidFill>
                <a:latin typeface="Arial" panose="020B0604020202020204" pitchFamily="34" charset="0"/>
                <a:cs typeface="Arial" panose="020B0604020202020204" pitchFamily="34" charset="0"/>
                <a:hlinkClick r:id="rId8"/>
              </a:rPr>
              <a:t>programserie</a:t>
            </a:r>
            <a:r>
              <a:rPr lang="sv-SE" sz="1600" dirty="0">
                <a:latin typeface="Arial" panose="020B0604020202020204" pitchFamily="34" charset="0"/>
                <a:cs typeface="Arial" panose="020B0604020202020204" pitchFamily="34" charset="0"/>
              </a:rPr>
              <a:t> om upphovsrätt för ungdomar (Statens medieråd)</a:t>
            </a:r>
          </a:p>
        </p:txBody>
      </p:sp>
      <p:pic>
        <p:nvPicPr>
          <p:cNvPr id="20" name="Bildobjekt 19">
            <a:extLst>
              <a:ext uri="{FF2B5EF4-FFF2-40B4-BE49-F238E27FC236}">
                <a16:creationId xmlns:a16="http://schemas.microsoft.com/office/drawing/2014/main" id="{D804EBFE-B76B-48B4-7D05-3396061098E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71110" y="1494351"/>
            <a:ext cx="1853826" cy="2623737"/>
          </a:xfrm>
          <a:prstGeom prst="rect">
            <a:avLst/>
          </a:prstGeom>
          <a:effectLst>
            <a:outerShdw blurRad="127000" dist="101600" dir="2700000" algn="tl" rotWithShape="0">
              <a:prstClr val="black">
                <a:alpha val="40000"/>
              </a:prstClr>
            </a:outerShdw>
          </a:effectLst>
        </p:spPr>
      </p:pic>
      <p:pic>
        <p:nvPicPr>
          <p:cNvPr id="18" name="Bildobjekt 17">
            <a:extLst>
              <a:ext uri="{FF2B5EF4-FFF2-40B4-BE49-F238E27FC236}">
                <a16:creationId xmlns:a16="http://schemas.microsoft.com/office/drawing/2014/main" id="{418E692B-6A32-8574-6A49-312E207D5A4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76655" y="1861910"/>
            <a:ext cx="1929003" cy="2730137"/>
          </a:xfrm>
          <a:prstGeom prst="rect">
            <a:avLst/>
          </a:prstGeom>
          <a:effectLst>
            <a:outerShdw blurRad="127000" dist="101600" dir="2700000" algn="tl" rotWithShape="0">
              <a:prstClr val="black">
                <a:alpha val="40000"/>
              </a:prstClr>
            </a:outerShdw>
          </a:effectLst>
        </p:spPr>
      </p:pic>
      <p:grpSp>
        <p:nvGrpSpPr>
          <p:cNvPr id="24" name="Grupp 23">
            <a:extLst>
              <a:ext uri="{FF2B5EF4-FFF2-40B4-BE49-F238E27FC236}">
                <a16:creationId xmlns:a16="http://schemas.microsoft.com/office/drawing/2014/main" id="{A3FDA6B5-1155-E879-9BD4-902C3836C233}"/>
              </a:ext>
            </a:extLst>
          </p:cNvPr>
          <p:cNvGrpSpPr/>
          <p:nvPr/>
        </p:nvGrpSpPr>
        <p:grpSpPr>
          <a:xfrm>
            <a:off x="875860" y="1494351"/>
            <a:ext cx="2177996" cy="3080752"/>
            <a:chOff x="875860" y="1494351"/>
            <a:chExt cx="2177996" cy="3080752"/>
          </a:xfrm>
          <a:effectLst>
            <a:outerShdw blurRad="127000" dist="101600" dir="2700000" algn="tl" rotWithShape="0">
              <a:prstClr val="black">
                <a:alpha val="40000"/>
              </a:prstClr>
            </a:outerShdw>
          </a:effectLst>
        </p:grpSpPr>
        <p:sp>
          <p:nvSpPr>
            <p:cNvPr id="23" name="Rektangel 22">
              <a:extLst>
                <a:ext uri="{FF2B5EF4-FFF2-40B4-BE49-F238E27FC236}">
                  <a16:creationId xmlns:a16="http://schemas.microsoft.com/office/drawing/2014/main" id="{C76F914A-E38A-6FBA-096E-7476D95E7C20}"/>
                </a:ext>
              </a:extLst>
            </p:cNvPr>
            <p:cNvSpPr/>
            <p:nvPr/>
          </p:nvSpPr>
          <p:spPr>
            <a:xfrm>
              <a:off x="875860" y="1494351"/>
              <a:ext cx="2177996" cy="3080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2" name="Bildobjekt 21">
              <a:extLst>
                <a:ext uri="{FF2B5EF4-FFF2-40B4-BE49-F238E27FC236}">
                  <a16:creationId xmlns:a16="http://schemas.microsoft.com/office/drawing/2014/main" id="{D5F1FC0E-576B-0429-23DD-777833BCA0EF}"/>
                </a:ext>
              </a:extLst>
            </p:cNvPr>
            <p:cNvPicPr>
              <a:picLocks noChangeAspect="1"/>
            </p:cNvPicPr>
            <p:nvPr/>
          </p:nvPicPr>
          <p:blipFill>
            <a:blip r:embed="rId11"/>
            <a:stretch>
              <a:fillRect/>
            </a:stretch>
          </p:blipFill>
          <p:spPr>
            <a:xfrm>
              <a:off x="875860" y="1494351"/>
              <a:ext cx="2177996" cy="3080752"/>
            </a:xfrm>
            <a:prstGeom prst="rect">
              <a:avLst/>
            </a:prstGeom>
            <a:effectLst/>
          </p:spPr>
        </p:pic>
      </p:grpSp>
      <p:pic>
        <p:nvPicPr>
          <p:cNvPr id="26" name="Bildobjekt 25">
            <a:extLst>
              <a:ext uri="{FF2B5EF4-FFF2-40B4-BE49-F238E27FC236}">
                <a16:creationId xmlns:a16="http://schemas.microsoft.com/office/drawing/2014/main" id="{AEFF79F9-3A42-E3BF-762D-C4BEA53EDB8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72457" y="4695371"/>
            <a:ext cx="1104576" cy="1104576"/>
          </a:xfrm>
          <a:prstGeom prst="rect">
            <a:avLst/>
          </a:prstGeom>
        </p:spPr>
      </p:pic>
      <p:pic>
        <p:nvPicPr>
          <p:cNvPr id="27" name="Bildobjekt 26">
            <a:extLst>
              <a:ext uri="{FF2B5EF4-FFF2-40B4-BE49-F238E27FC236}">
                <a16:creationId xmlns:a16="http://schemas.microsoft.com/office/drawing/2014/main" id="{9D5100FC-8BDF-08C7-BD81-23F388EEBC1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72457" y="3705300"/>
            <a:ext cx="1104576" cy="1104576"/>
          </a:xfrm>
          <a:prstGeom prst="rect">
            <a:avLst/>
          </a:prstGeom>
        </p:spPr>
      </p:pic>
    </p:spTree>
    <p:extLst>
      <p:ext uri="{BB962C8B-B14F-4D97-AF65-F5344CB8AC3E}">
        <p14:creationId xmlns:p14="http://schemas.microsoft.com/office/powerpoint/2010/main" val="461375115"/>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E7EA584A-4329-9747-9708-02703FEF002D}"/>
              </a:ext>
            </a:extLst>
          </p:cNvPr>
          <p:cNvSpPr>
            <a:spLocks noGrp="1"/>
          </p:cNvSpPr>
          <p:nvPr>
            <p:ph type="dt" sz="half" idx="10"/>
          </p:nvPr>
        </p:nvSpPr>
        <p:spPr/>
        <p:txBody>
          <a:bodyPr/>
          <a:lstStyle/>
          <a:p>
            <a:fld id="{50B757BB-B9E6-3648-A1CD-AFF29EF57C90}" type="datetime1">
              <a:rPr lang="sv-SE" smtClean="0"/>
              <a:t>2026-03-26</a:t>
            </a:fld>
            <a:endParaRPr lang="sv-SE" dirty="0"/>
          </a:p>
        </p:txBody>
      </p:sp>
      <p:sp>
        <p:nvSpPr>
          <p:cNvPr id="4" name="Platshållare för bildnummer 3">
            <a:extLst>
              <a:ext uri="{FF2B5EF4-FFF2-40B4-BE49-F238E27FC236}">
                <a16:creationId xmlns:a16="http://schemas.microsoft.com/office/drawing/2014/main" id="{B1AB1290-8AC3-FB44-8C26-1A306D6CE038}"/>
              </a:ext>
            </a:extLst>
          </p:cNvPr>
          <p:cNvSpPr>
            <a:spLocks noGrp="1"/>
          </p:cNvSpPr>
          <p:nvPr>
            <p:ph type="sldNum" sz="quarter" idx="11"/>
          </p:nvPr>
        </p:nvSpPr>
        <p:spPr/>
        <p:txBody>
          <a:bodyPr/>
          <a:lstStyle/>
          <a:p>
            <a:fld id="{A3FDC6D7-55FA-E04E-9C93-5B0D56E47450}" type="slidenum">
              <a:rPr lang="sv-SE" smtClean="0"/>
              <a:pPr/>
              <a:t>33</a:t>
            </a:fld>
            <a:endParaRPr lang="sv-SE" dirty="0"/>
          </a:p>
        </p:txBody>
      </p:sp>
    </p:spTree>
    <p:extLst>
      <p:ext uri="{BB962C8B-B14F-4D97-AF65-F5344CB8AC3E}">
        <p14:creationId xmlns:p14="http://schemas.microsoft.com/office/powerpoint/2010/main" val="367732139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2">
            <a:extLst>
              <a:ext uri="{FF2B5EF4-FFF2-40B4-BE49-F238E27FC236}">
                <a16:creationId xmlns:a16="http://schemas.microsoft.com/office/drawing/2014/main" id="{9B2AE976-9F69-2273-94AC-BCD4C838F8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9" y="-5"/>
            <a:ext cx="6096001" cy="6858005"/>
          </a:xfrm>
          <a:prstGeom prst="rect">
            <a:avLst/>
          </a:prstGeom>
          <a:solidFill>
            <a:schemeClr val="bg2"/>
          </a:solidFill>
        </p:spPr>
      </p:pic>
      <p:sp>
        <p:nvSpPr>
          <p:cNvPr id="5" name="Rubrik 4">
            <a:extLst>
              <a:ext uri="{FF2B5EF4-FFF2-40B4-BE49-F238E27FC236}">
                <a16:creationId xmlns:a16="http://schemas.microsoft.com/office/drawing/2014/main" id="{89402734-47E9-BF49-A85B-27B38ED1D398}"/>
              </a:ext>
            </a:extLst>
          </p:cNvPr>
          <p:cNvSpPr>
            <a:spLocks noGrp="1"/>
          </p:cNvSpPr>
          <p:nvPr>
            <p:ph type="title"/>
          </p:nvPr>
        </p:nvSpPr>
        <p:spPr/>
        <p:txBody>
          <a:bodyPr/>
          <a:lstStyle/>
          <a:p>
            <a:r>
              <a:rPr lang="sv-SE" dirty="0">
                <a:solidFill>
                  <a:schemeClr val="tx2"/>
                </a:solidFill>
              </a:rPr>
              <a:t>I och med att en person skapar ett verk så har hen </a:t>
            </a:r>
            <a:r>
              <a:rPr lang="sv-SE" dirty="0"/>
              <a:t>automatiskt upphovsrätt</a:t>
            </a:r>
            <a:r>
              <a:rPr lang="sv-SE" dirty="0">
                <a:solidFill>
                  <a:schemeClr val="tx2"/>
                </a:solidFill>
              </a:rPr>
              <a:t> </a:t>
            </a:r>
            <a:br>
              <a:rPr lang="sv-SE" dirty="0">
                <a:solidFill>
                  <a:schemeClr val="tx2"/>
                </a:solidFill>
              </a:rPr>
            </a:br>
            <a:r>
              <a:rPr lang="sv-SE" dirty="0">
                <a:solidFill>
                  <a:schemeClr val="tx2"/>
                </a:solidFill>
              </a:rPr>
              <a:t>till det verket.</a:t>
            </a:r>
          </a:p>
        </p:txBody>
      </p:sp>
      <p:sp>
        <p:nvSpPr>
          <p:cNvPr id="10" name="Platshållare för datum 9">
            <a:extLst>
              <a:ext uri="{FF2B5EF4-FFF2-40B4-BE49-F238E27FC236}">
                <a16:creationId xmlns:a16="http://schemas.microsoft.com/office/drawing/2014/main" id="{540B752F-A4F2-B243-B743-72439742E1B7}"/>
              </a:ext>
            </a:extLst>
          </p:cNvPr>
          <p:cNvSpPr>
            <a:spLocks noGrp="1"/>
          </p:cNvSpPr>
          <p:nvPr>
            <p:ph type="dt" sz="half" idx="10"/>
          </p:nvPr>
        </p:nvSpPr>
        <p:spPr/>
        <p:txBody>
          <a:bodyPr/>
          <a:lstStyle/>
          <a:p>
            <a:fld id="{69C0DD60-0290-4A44-BB1B-40775B53FD18}" type="datetime1">
              <a:rPr lang="sv-SE" smtClean="0"/>
              <a:t>2026-03-26</a:t>
            </a:fld>
            <a:endParaRPr lang="sv-SE" dirty="0"/>
          </a:p>
        </p:txBody>
      </p:sp>
      <p:sp>
        <p:nvSpPr>
          <p:cNvPr id="11" name="Platshållare för bildnummer 10">
            <a:extLst>
              <a:ext uri="{FF2B5EF4-FFF2-40B4-BE49-F238E27FC236}">
                <a16:creationId xmlns:a16="http://schemas.microsoft.com/office/drawing/2014/main" id="{CF166A3D-7762-CF4B-8459-E94814365CCD}"/>
              </a:ext>
            </a:extLst>
          </p:cNvPr>
          <p:cNvSpPr>
            <a:spLocks noGrp="1"/>
          </p:cNvSpPr>
          <p:nvPr>
            <p:ph type="sldNum" sz="quarter" idx="11"/>
          </p:nvPr>
        </p:nvSpPr>
        <p:spPr/>
        <p:txBody>
          <a:bodyPr/>
          <a:lstStyle/>
          <a:p>
            <a:fld id="{A3FDC6D7-55FA-E04E-9C93-5B0D56E47450}" type="slidenum">
              <a:rPr lang="sv-SE" smtClean="0"/>
              <a:pPr/>
              <a:t>4</a:t>
            </a:fld>
            <a:endParaRPr lang="sv-SE" dirty="0"/>
          </a:p>
        </p:txBody>
      </p:sp>
      <p:sp>
        <p:nvSpPr>
          <p:cNvPr id="3" name="Rektangel 2">
            <a:extLst>
              <a:ext uri="{FF2B5EF4-FFF2-40B4-BE49-F238E27FC236}">
                <a16:creationId xmlns:a16="http://schemas.microsoft.com/office/drawing/2014/main" id="{7D941867-EAA6-3F5A-FA91-6FB0B7AD0B61}"/>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9">
            <a:extLst>
              <a:ext uri="{FF2B5EF4-FFF2-40B4-BE49-F238E27FC236}">
                <a16:creationId xmlns:a16="http://schemas.microsoft.com/office/drawing/2014/main" id="{919041A0-4639-F519-1054-69D8311C46A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062000" y="6156000"/>
            <a:ext cx="1794461" cy="486000"/>
          </a:xfrm>
          <a:prstGeom prst="rect">
            <a:avLst/>
          </a:prstGeom>
        </p:spPr>
      </p:pic>
      <p:pic>
        <p:nvPicPr>
          <p:cNvPr id="9" name="Bildobjekt 8">
            <a:extLst>
              <a:ext uri="{FF2B5EF4-FFF2-40B4-BE49-F238E27FC236}">
                <a16:creationId xmlns:a16="http://schemas.microsoft.com/office/drawing/2014/main" id="{60107220-F5F7-A16A-5A0B-5F737BA235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3063" y="217227"/>
            <a:ext cx="2081284" cy="2081284"/>
          </a:xfrm>
          <a:prstGeom prst="rect">
            <a:avLst/>
          </a:prstGeom>
        </p:spPr>
      </p:pic>
      <p:sp>
        <p:nvSpPr>
          <p:cNvPr id="12" name="textruta 11">
            <a:extLst>
              <a:ext uri="{FF2B5EF4-FFF2-40B4-BE49-F238E27FC236}">
                <a16:creationId xmlns:a16="http://schemas.microsoft.com/office/drawing/2014/main" id="{3C0356F9-2A52-B332-2CDF-8D61107119DC}"/>
              </a:ext>
            </a:extLst>
          </p:cNvPr>
          <p:cNvSpPr txBox="1"/>
          <p:nvPr/>
        </p:nvSpPr>
        <p:spPr>
          <a:xfrm rot="16200000">
            <a:off x="5319403" y="5536464"/>
            <a:ext cx="1995628" cy="215444"/>
          </a:xfrm>
          <a:prstGeom prst="rect">
            <a:avLst/>
          </a:prstGeom>
          <a:noFill/>
        </p:spPr>
        <p:txBody>
          <a:bodyPr wrap="square" rtlCol="0">
            <a:spAutoFit/>
          </a:bodyPr>
          <a:lstStyle/>
          <a:p>
            <a:pPr algn="r"/>
            <a:r>
              <a:rPr lang="sv-SE" sz="800" dirty="0">
                <a:solidFill>
                  <a:schemeClr val="bg1">
                    <a:lumMod val="85000"/>
                  </a:schemeClr>
                </a:solidFill>
              </a:rPr>
              <a:t>Foto: Bruce Mars/</a:t>
            </a:r>
            <a:r>
              <a:rPr lang="sv-SE" sz="800" dirty="0" err="1">
                <a:solidFill>
                  <a:schemeClr val="bg1">
                    <a:lumMod val="85000"/>
                  </a:schemeClr>
                </a:solidFill>
              </a:rPr>
              <a:t>Unsplash</a:t>
            </a:r>
            <a:r>
              <a:rPr lang="sv-SE" sz="800" dirty="0">
                <a:solidFill>
                  <a:schemeClr val="bg1">
                    <a:lumMod val="85000"/>
                  </a:schemeClr>
                </a:solidFill>
              </a:rPr>
              <a:t> </a:t>
            </a:r>
          </a:p>
        </p:txBody>
      </p:sp>
      <p:sp>
        <p:nvSpPr>
          <p:cNvPr id="4" name="textruta 3">
            <a:extLst>
              <a:ext uri="{FF2B5EF4-FFF2-40B4-BE49-F238E27FC236}">
                <a16:creationId xmlns:a16="http://schemas.microsoft.com/office/drawing/2014/main" id="{E930D761-009D-2750-F329-FDDEBEBAA7ED}"/>
              </a:ext>
            </a:extLst>
          </p:cNvPr>
          <p:cNvSpPr txBox="1"/>
          <p:nvPr/>
        </p:nvSpPr>
        <p:spPr>
          <a:xfrm>
            <a:off x="10096236" y="47220"/>
            <a:ext cx="1995628" cy="230832"/>
          </a:xfrm>
          <a:prstGeom prst="rect">
            <a:avLst/>
          </a:prstGeom>
          <a:noFill/>
        </p:spPr>
        <p:txBody>
          <a:bodyPr wrap="square" rtlCol="0">
            <a:spAutoFit/>
          </a:bodyPr>
          <a:lstStyle/>
          <a:p>
            <a:pPr algn="r"/>
            <a:r>
              <a:rPr lang="sv-SE" sz="900" dirty="0">
                <a:solidFill>
                  <a:schemeClr val="bg1">
                    <a:lumMod val="85000"/>
                  </a:schemeClr>
                </a:solidFill>
              </a:rPr>
              <a:t>Foto: Bruce Mars/</a:t>
            </a:r>
            <a:r>
              <a:rPr lang="sv-SE" sz="900" dirty="0" err="1">
                <a:solidFill>
                  <a:schemeClr val="bg1">
                    <a:lumMod val="85000"/>
                  </a:schemeClr>
                </a:solidFill>
              </a:rPr>
              <a:t>Unsplash</a:t>
            </a:r>
            <a:r>
              <a:rPr lang="sv-SE" sz="900" dirty="0">
                <a:solidFill>
                  <a:schemeClr val="bg1">
                    <a:lumMod val="85000"/>
                  </a:schemeClr>
                </a:solidFill>
              </a:rPr>
              <a:t> </a:t>
            </a:r>
          </a:p>
        </p:txBody>
      </p:sp>
    </p:spTree>
    <p:extLst>
      <p:ext uri="{BB962C8B-B14F-4D97-AF65-F5344CB8AC3E}">
        <p14:creationId xmlns:p14="http://schemas.microsoft.com/office/powerpoint/2010/main" val="401274857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424EE9-C142-1746-A1BD-F7CBDF8AD180}"/>
              </a:ext>
            </a:extLst>
          </p:cNvPr>
          <p:cNvSpPr>
            <a:spLocks noGrp="1"/>
          </p:cNvSpPr>
          <p:nvPr>
            <p:ph type="ctrTitle"/>
          </p:nvPr>
        </p:nvSpPr>
        <p:spPr>
          <a:xfrm>
            <a:off x="728388" y="1409888"/>
            <a:ext cx="10643874" cy="2709134"/>
          </a:xfrm>
        </p:spPr>
        <p:txBody>
          <a:bodyPr/>
          <a:lstStyle/>
          <a:p>
            <a:r>
              <a:rPr lang="sv-SE" dirty="0"/>
              <a:t>Ett verk måste ha ”verkshöjd”</a:t>
            </a:r>
          </a:p>
        </p:txBody>
      </p:sp>
      <p:sp>
        <p:nvSpPr>
          <p:cNvPr id="4" name="Platshållare för datum 3">
            <a:extLst>
              <a:ext uri="{FF2B5EF4-FFF2-40B4-BE49-F238E27FC236}">
                <a16:creationId xmlns:a16="http://schemas.microsoft.com/office/drawing/2014/main" id="{C063F3D7-F6DE-DA4F-9AA1-0B2EE1DA0A26}"/>
              </a:ext>
            </a:extLst>
          </p:cNvPr>
          <p:cNvSpPr>
            <a:spLocks noGrp="1"/>
          </p:cNvSpPr>
          <p:nvPr>
            <p:ph type="dt" sz="half" idx="10"/>
          </p:nvPr>
        </p:nvSpPr>
        <p:spPr/>
        <p:txBody>
          <a:bodyPr/>
          <a:lstStyle/>
          <a:p>
            <a:fld id="{3E5454D1-BEAB-1E46-AE42-98ADF20448A9}" type="datetime1">
              <a:rPr lang="sv-SE" smtClean="0"/>
              <a:t>2026-03-26</a:t>
            </a:fld>
            <a:endParaRPr lang="sv-SE" dirty="0"/>
          </a:p>
        </p:txBody>
      </p:sp>
      <p:sp>
        <p:nvSpPr>
          <p:cNvPr id="5" name="Platshållare för bildnummer 4">
            <a:extLst>
              <a:ext uri="{FF2B5EF4-FFF2-40B4-BE49-F238E27FC236}">
                <a16:creationId xmlns:a16="http://schemas.microsoft.com/office/drawing/2014/main" id="{9EFF322F-2671-BA4C-A029-D0DAC48BC771}"/>
              </a:ext>
            </a:extLst>
          </p:cNvPr>
          <p:cNvSpPr>
            <a:spLocks noGrp="1"/>
          </p:cNvSpPr>
          <p:nvPr>
            <p:ph type="sldNum" sz="quarter" idx="11"/>
          </p:nvPr>
        </p:nvSpPr>
        <p:spPr/>
        <p:txBody>
          <a:bodyPr/>
          <a:lstStyle/>
          <a:p>
            <a:fld id="{A3FDC6D7-55FA-E04E-9C93-5B0D56E47450}" type="slidenum">
              <a:rPr lang="sv-SE" smtClean="0"/>
              <a:pPr/>
              <a:t>5</a:t>
            </a:fld>
            <a:endParaRPr lang="sv-SE" dirty="0"/>
          </a:p>
        </p:txBody>
      </p:sp>
    </p:spTree>
    <p:extLst>
      <p:ext uri="{BB962C8B-B14F-4D97-AF65-F5344CB8AC3E}">
        <p14:creationId xmlns:p14="http://schemas.microsoft.com/office/powerpoint/2010/main" val="313415324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CEB6AEB-6D96-FAD0-ED10-C718A26261A8}"/>
              </a:ext>
            </a:extLst>
          </p:cNvPr>
          <p:cNvSpPr>
            <a:spLocks noGrp="1"/>
          </p:cNvSpPr>
          <p:nvPr>
            <p:ph type="dt" sz="half" idx="10"/>
          </p:nvPr>
        </p:nvSpPr>
        <p:spPr/>
        <p:txBody>
          <a:bodyPr/>
          <a:lstStyle/>
          <a:p>
            <a:fld id="{FCAF7794-AF20-304C-BFAC-32F5EB2993E6}" type="datetime1">
              <a:rPr lang="sv-SE" smtClean="0"/>
              <a:t>2026-03-26</a:t>
            </a:fld>
            <a:endParaRPr lang="sv-SE" dirty="0"/>
          </a:p>
        </p:txBody>
      </p:sp>
      <p:sp>
        <p:nvSpPr>
          <p:cNvPr id="5" name="Platshållare för bildnummer 4">
            <a:extLst>
              <a:ext uri="{FF2B5EF4-FFF2-40B4-BE49-F238E27FC236}">
                <a16:creationId xmlns:a16="http://schemas.microsoft.com/office/drawing/2014/main" id="{3CD66160-FDEF-A93C-E804-CE194CFB528E}"/>
              </a:ext>
            </a:extLst>
          </p:cNvPr>
          <p:cNvSpPr>
            <a:spLocks noGrp="1"/>
          </p:cNvSpPr>
          <p:nvPr>
            <p:ph type="sldNum" sz="quarter" idx="11"/>
          </p:nvPr>
        </p:nvSpPr>
        <p:spPr/>
        <p:txBody>
          <a:bodyPr/>
          <a:lstStyle/>
          <a:p>
            <a:fld id="{A3FDC6D7-55FA-E04E-9C93-5B0D56E47450}" type="slidenum">
              <a:rPr lang="sv-SE" smtClean="0"/>
              <a:pPr/>
              <a:t>6</a:t>
            </a:fld>
            <a:endParaRPr lang="sv-SE" dirty="0"/>
          </a:p>
        </p:txBody>
      </p:sp>
      <p:sp>
        <p:nvSpPr>
          <p:cNvPr id="6" name="Rubrik 5">
            <a:extLst>
              <a:ext uri="{FF2B5EF4-FFF2-40B4-BE49-F238E27FC236}">
                <a16:creationId xmlns:a16="http://schemas.microsoft.com/office/drawing/2014/main" id="{0A353283-392C-5436-DE39-A708B37200B7}"/>
              </a:ext>
            </a:extLst>
          </p:cNvPr>
          <p:cNvSpPr>
            <a:spLocks noGrp="1"/>
          </p:cNvSpPr>
          <p:nvPr>
            <p:ph type="title"/>
          </p:nvPr>
        </p:nvSpPr>
        <p:spPr>
          <a:xfrm>
            <a:off x="770230" y="644904"/>
            <a:ext cx="10651539" cy="1325563"/>
          </a:xfrm>
        </p:spPr>
        <p:txBody>
          <a:bodyPr>
            <a:noAutofit/>
          </a:bodyPr>
          <a:lstStyle/>
          <a:p>
            <a:pPr algn="ctr"/>
            <a:r>
              <a:rPr lang="sv-SE" dirty="0">
                <a:solidFill>
                  <a:schemeClr val="tx2"/>
                </a:solidFill>
              </a:rPr>
              <a:t>Det innebär att det ska vara</a:t>
            </a:r>
            <a:br>
              <a:rPr lang="sv-SE" dirty="0"/>
            </a:br>
            <a:r>
              <a:rPr lang="sv-SE" dirty="0"/>
              <a:t>tillräckligt originellt</a:t>
            </a:r>
          </a:p>
        </p:txBody>
      </p:sp>
      <p:pic>
        <p:nvPicPr>
          <p:cNvPr id="13" name="Platshållare för innehåll 12">
            <a:extLst>
              <a:ext uri="{FF2B5EF4-FFF2-40B4-BE49-F238E27FC236}">
                <a16:creationId xmlns:a16="http://schemas.microsoft.com/office/drawing/2014/main" id="{923BD370-576D-3FB7-9824-9A3CE935144D}"/>
              </a:ext>
            </a:extLst>
          </p:cNvPr>
          <p:cNvPicPr>
            <a:picLocks noGrp="1" noChangeAspect="1"/>
          </p:cNvPicPr>
          <p:nvPr>
            <p:ph idx="1"/>
          </p:nvPr>
        </p:nvPicPr>
        <p:blipFill rotWithShape="1">
          <a:blip>
            <a:extLst>
              <a:ext uri="{96DAC541-7B7A-43D3-8B79-37D633B846F1}">
                <asvg:svgBlip xmlns:asvg="http://schemas.microsoft.com/office/drawing/2016/SVG/main" r:embed="rId2"/>
              </a:ext>
            </a:extLst>
          </a:blip>
          <a:srcRect l="3308" t="28268" r="2729" b="10325"/>
          <a:stretch/>
        </p:blipFill>
        <p:spPr>
          <a:xfrm>
            <a:off x="1117337" y="2167984"/>
            <a:ext cx="10185262" cy="3744145"/>
          </a:xfrm>
        </p:spPr>
      </p:pic>
    </p:spTree>
    <p:extLst>
      <p:ext uri="{BB962C8B-B14F-4D97-AF65-F5344CB8AC3E}">
        <p14:creationId xmlns:p14="http://schemas.microsoft.com/office/powerpoint/2010/main" val="49265321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2EB9A5C7-D25D-E543-8585-3204CDA785EC}"/>
              </a:ext>
            </a:extLst>
          </p:cNvPr>
          <p:cNvSpPr>
            <a:spLocks noGrp="1"/>
          </p:cNvSpPr>
          <p:nvPr>
            <p:ph type="dt" sz="half" idx="10"/>
          </p:nvPr>
        </p:nvSpPr>
        <p:spPr/>
        <p:txBody>
          <a:bodyPr/>
          <a:lstStyle/>
          <a:p>
            <a:fld id="{CF8C71BB-0E34-5341-8073-439F36E6ABB1}" type="datetime1">
              <a:rPr lang="sv-SE" smtClean="0"/>
              <a:t>2026-03-26</a:t>
            </a:fld>
            <a:endParaRPr lang="sv-SE" dirty="0"/>
          </a:p>
        </p:txBody>
      </p:sp>
      <p:sp>
        <p:nvSpPr>
          <p:cNvPr id="9" name="Platshållare för bildnummer 8">
            <a:extLst>
              <a:ext uri="{FF2B5EF4-FFF2-40B4-BE49-F238E27FC236}">
                <a16:creationId xmlns:a16="http://schemas.microsoft.com/office/drawing/2014/main" id="{683A0091-F9E5-334B-9B14-D3747FDE0C80}"/>
              </a:ext>
            </a:extLst>
          </p:cNvPr>
          <p:cNvSpPr>
            <a:spLocks noGrp="1"/>
          </p:cNvSpPr>
          <p:nvPr>
            <p:ph type="sldNum" sz="quarter" idx="11"/>
          </p:nvPr>
        </p:nvSpPr>
        <p:spPr/>
        <p:txBody>
          <a:bodyPr/>
          <a:lstStyle/>
          <a:p>
            <a:fld id="{A3FDC6D7-55FA-E04E-9C93-5B0D56E47450}" type="slidenum">
              <a:rPr lang="sv-SE" smtClean="0"/>
              <a:pPr/>
              <a:t>7</a:t>
            </a:fld>
            <a:endParaRPr lang="sv-SE" dirty="0"/>
          </a:p>
        </p:txBody>
      </p:sp>
      <p:sp>
        <p:nvSpPr>
          <p:cNvPr id="7" name="Rubrik 6">
            <a:extLst>
              <a:ext uri="{FF2B5EF4-FFF2-40B4-BE49-F238E27FC236}">
                <a16:creationId xmlns:a16="http://schemas.microsoft.com/office/drawing/2014/main" id="{DC33CFDF-8C90-F14D-B082-BB1633A4D41A}"/>
              </a:ext>
            </a:extLst>
          </p:cNvPr>
          <p:cNvSpPr>
            <a:spLocks noGrp="1"/>
          </p:cNvSpPr>
          <p:nvPr>
            <p:ph type="title"/>
          </p:nvPr>
        </p:nvSpPr>
        <p:spPr>
          <a:xfrm>
            <a:off x="713845" y="564699"/>
            <a:ext cx="10651539" cy="1333184"/>
          </a:xfrm>
        </p:spPr>
        <p:txBody>
          <a:bodyPr>
            <a:noAutofit/>
          </a:bodyPr>
          <a:lstStyle/>
          <a:p>
            <a:pPr algn="ctr"/>
            <a:r>
              <a:rPr lang="sv-SE" dirty="0"/>
              <a:t>Vad händer med upphovsrätten när </a:t>
            </a:r>
            <a:br>
              <a:rPr lang="sv-SE" dirty="0"/>
            </a:br>
            <a:r>
              <a:rPr lang="sv-SE" dirty="0"/>
              <a:t>du använder artificiell intelligens?</a:t>
            </a:r>
          </a:p>
        </p:txBody>
      </p:sp>
      <p:sp>
        <p:nvSpPr>
          <p:cNvPr id="12" name="textruta 11">
            <a:extLst>
              <a:ext uri="{FF2B5EF4-FFF2-40B4-BE49-F238E27FC236}">
                <a16:creationId xmlns:a16="http://schemas.microsoft.com/office/drawing/2014/main" id="{3FC91D3C-EE7A-0DF6-8D53-449C5788E471}"/>
              </a:ext>
            </a:extLst>
          </p:cNvPr>
          <p:cNvSpPr txBox="1"/>
          <p:nvPr/>
        </p:nvSpPr>
        <p:spPr>
          <a:xfrm>
            <a:off x="1043333" y="2400832"/>
            <a:ext cx="4681903" cy="3046988"/>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Material som helt och hållet är skapat av AI kan inte skyddas av upphovsrätten.</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Om det inte skyddas av upphovsrätten får materialet användas av vem som helst.</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I vissa fall kan dina instruktioner till AI-verktyg ge upphovsrättsskydd.</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Skolkopieringsavtalet medger inte uppladdning av upphovsrättsskyddat material i AI-verktyg.</a:t>
            </a:r>
          </a:p>
          <a:p>
            <a:endParaRPr lang="sv-SE" sz="1600" dirty="0">
              <a:latin typeface="Averta Regular" pitchFamily="2" charset="77"/>
            </a:endParaRPr>
          </a:p>
        </p:txBody>
      </p:sp>
      <p:sp>
        <p:nvSpPr>
          <p:cNvPr id="4" name="Ellips 3">
            <a:extLst>
              <a:ext uri="{FF2B5EF4-FFF2-40B4-BE49-F238E27FC236}">
                <a16:creationId xmlns:a16="http://schemas.microsoft.com/office/drawing/2014/main" id="{0FAABEE4-02B3-C12E-3E85-3F07D6CF9BFE}"/>
              </a:ext>
            </a:extLst>
          </p:cNvPr>
          <p:cNvSpPr/>
          <p:nvPr/>
        </p:nvSpPr>
        <p:spPr>
          <a:xfrm>
            <a:off x="6564573" y="2042703"/>
            <a:ext cx="4060210" cy="406021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svart, mörker&#10;&#10;Automatiskt genererad beskrivning">
            <a:extLst>
              <a:ext uri="{FF2B5EF4-FFF2-40B4-BE49-F238E27FC236}">
                <a16:creationId xmlns:a16="http://schemas.microsoft.com/office/drawing/2014/main" id="{1AA8C5DC-617F-0724-E11F-F2E1E168E645}"/>
              </a:ext>
            </a:extLst>
          </p:cNvPr>
          <p:cNvPicPr>
            <a:picLocks noChangeAspect="1"/>
          </p:cNvPicPr>
          <p:nvPr/>
        </p:nvPicPr>
        <p:blipFill>
          <a:blip r:embed="rId3"/>
          <a:stretch>
            <a:fillRect/>
          </a:stretch>
        </p:blipFill>
        <p:spPr>
          <a:xfrm>
            <a:off x="6946336" y="3046074"/>
            <a:ext cx="3997284" cy="2053467"/>
          </a:xfrm>
          <a:prstGeom prst="rect">
            <a:avLst/>
          </a:prstGeom>
        </p:spPr>
      </p:pic>
    </p:spTree>
    <p:extLst>
      <p:ext uri="{BB962C8B-B14F-4D97-AF65-F5344CB8AC3E}">
        <p14:creationId xmlns:p14="http://schemas.microsoft.com/office/powerpoint/2010/main" val="136354043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540B752F-A4F2-B243-B743-72439742E1B7}"/>
              </a:ext>
            </a:extLst>
          </p:cNvPr>
          <p:cNvSpPr>
            <a:spLocks noGrp="1"/>
          </p:cNvSpPr>
          <p:nvPr>
            <p:ph type="dt" sz="half" idx="10"/>
          </p:nvPr>
        </p:nvSpPr>
        <p:spPr/>
        <p:txBody>
          <a:bodyPr/>
          <a:lstStyle/>
          <a:p>
            <a:fld id="{69C0DD60-0290-4A44-BB1B-40775B53FD18}" type="datetime1">
              <a:rPr lang="sv-SE" smtClean="0"/>
              <a:t>2026-03-26</a:t>
            </a:fld>
            <a:endParaRPr lang="sv-SE" dirty="0"/>
          </a:p>
        </p:txBody>
      </p:sp>
      <p:sp>
        <p:nvSpPr>
          <p:cNvPr id="11" name="Platshållare för bildnummer 10">
            <a:extLst>
              <a:ext uri="{FF2B5EF4-FFF2-40B4-BE49-F238E27FC236}">
                <a16:creationId xmlns:a16="http://schemas.microsoft.com/office/drawing/2014/main" id="{CF166A3D-7762-CF4B-8459-E94814365CCD}"/>
              </a:ext>
            </a:extLst>
          </p:cNvPr>
          <p:cNvSpPr>
            <a:spLocks noGrp="1"/>
          </p:cNvSpPr>
          <p:nvPr>
            <p:ph type="sldNum" sz="quarter" idx="11"/>
          </p:nvPr>
        </p:nvSpPr>
        <p:spPr/>
        <p:txBody>
          <a:bodyPr/>
          <a:lstStyle/>
          <a:p>
            <a:fld id="{A3FDC6D7-55FA-E04E-9C93-5B0D56E47450}" type="slidenum">
              <a:rPr lang="sv-SE" smtClean="0"/>
              <a:pPr/>
              <a:t>8</a:t>
            </a:fld>
            <a:endParaRPr lang="sv-SE" dirty="0"/>
          </a:p>
        </p:txBody>
      </p:sp>
      <p:sp>
        <p:nvSpPr>
          <p:cNvPr id="5" name="Rubrik 4">
            <a:extLst>
              <a:ext uri="{FF2B5EF4-FFF2-40B4-BE49-F238E27FC236}">
                <a16:creationId xmlns:a16="http://schemas.microsoft.com/office/drawing/2014/main" id="{89402734-47E9-BF49-A85B-27B38ED1D398}"/>
              </a:ext>
            </a:extLst>
          </p:cNvPr>
          <p:cNvSpPr>
            <a:spLocks noGrp="1"/>
          </p:cNvSpPr>
          <p:nvPr>
            <p:ph type="title"/>
          </p:nvPr>
        </p:nvSpPr>
        <p:spPr>
          <a:xfrm>
            <a:off x="702000" y="477371"/>
            <a:ext cx="4784400" cy="5564984"/>
          </a:xfrm>
        </p:spPr>
        <p:txBody>
          <a:bodyPr>
            <a:normAutofit/>
          </a:bodyPr>
          <a:lstStyle/>
          <a:p>
            <a:r>
              <a:rPr lang="sv-SE" sz="3600" dirty="0"/>
              <a:t>Huvudregeln är att man måste be om förhandstillstånd</a:t>
            </a:r>
            <a:br>
              <a:rPr lang="sv-SE" sz="3600" dirty="0"/>
            </a:br>
            <a:r>
              <a:rPr lang="sv-SE" sz="3600" dirty="0">
                <a:solidFill>
                  <a:schemeClr val="tx2"/>
                </a:solidFill>
              </a:rPr>
              <a:t>om man vill använda </a:t>
            </a:r>
            <a:br>
              <a:rPr lang="sv-SE" sz="3600" dirty="0">
                <a:solidFill>
                  <a:schemeClr val="tx2"/>
                </a:solidFill>
              </a:rPr>
            </a:br>
            <a:r>
              <a:rPr lang="sv-SE" sz="3600" dirty="0">
                <a:solidFill>
                  <a:schemeClr val="tx2"/>
                </a:solidFill>
              </a:rPr>
              <a:t>någon annans verk. Denne kan då säga</a:t>
            </a:r>
            <a:br>
              <a:rPr lang="sv-SE" sz="3600" dirty="0">
                <a:solidFill>
                  <a:schemeClr val="tx2"/>
                </a:solidFill>
              </a:rPr>
            </a:br>
            <a:r>
              <a:rPr lang="sv-SE" sz="3600" dirty="0">
                <a:solidFill>
                  <a:schemeClr val="tx2"/>
                </a:solidFill>
              </a:rPr>
              <a:t>ja eller nej, samt begära ersättning</a:t>
            </a:r>
            <a:br>
              <a:rPr lang="sv-SE" sz="3600" dirty="0">
                <a:solidFill>
                  <a:schemeClr val="tx2"/>
                </a:solidFill>
              </a:rPr>
            </a:br>
            <a:r>
              <a:rPr lang="sv-SE" sz="3600" dirty="0">
                <a:solidFill>
                  <a:schemeClr val="tx2"/>
                </a:solidFill>
              </a:rPr>
              <a:t>för användandet.</a:t>
            </a:r>
          </a:p>
        </p:txBody>
      </p:sp>
      <p:pic>
        <p:nvPicPr>
          <p:cNvPr id="12" name="Platshållare för bild 11">
            <a:extLst>
              <a:ext uri="{FF2B5EF4-FFF2-40B4-BE49-F238E27FC236}">
                <a16:creationId xmlns:a16="http://schemas.microsoft.com/office/drawing/2014/main" id="{99657368-C83A-CA1F-611E-52B88A12827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3" name="Rektangel 2">
            <a:extLst>
              <a:ext uri="{FF2B5EF4-FFF2-40B4-BE49-F238E27FC236}">
                <a16:creationId xmlns:a16="http://schemas.microsoft.com/office/drawing/2014/main" id="{7D941867-EAA6-3F5A-FA91-6FB0B7AD0B61}"/>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9">
            <a:extLst>
              <a:ext uri="{FF2B5EF4-FFF2-40B4-BE49-F238E27FC236}">
                <a16:creationId xmlns:a16="http://schemas.microsoft.com/office/drawing/2014/main" id="{919041A0-4639-F519-1054-69D8311C46A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062000" y="6156000"/>
            <a:ext cx="1794461" cy="486000"/>
          </a:xfrm>
          <a:prstGeom prst="rect">
            <a:avLst/>
          </a:prstGeom>
        </p:spPr>
      </p:pic>
      <p:pic>
        <p:nvPicPr>
          <p:cNvPr id="9" name="Bildobjekt 8">
            <a:extLst>
              <a:ext uri="{FF2B5EF4-FFF2-40B4-BE49-F238E27FC236}">
                <a16:creationId xmlns:a16="http://schemas.microsoft.com/office/drawing/2014/main" id="{60107220-F5F7-A16A-5A0B-5F737BA235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4475" y="3616778"/>
            <a:ext cx="2081284" cy="2081284"/>
          </a:xfrm>
          <a:prstGeom prst="rect">
            <a:avLst/>
          </a:prstGeom>
        </p:spPr>
      </p:pic>
      <p:sp>
        <p:nvSpPr>
          <p:cNvPr id="4" name="textruta 3">
            <a:extLst>
              <a:ext uri="{FF2B5EF4-FFF2-40B4-BE49-F238E27FC236}">
                <a16:creationId xmlns:a16="http://schemas.microsoft.com/office/drawing/2014/main" id="{C6E4C13D-71AF-3735-C66E-5C35FBC1238A}"/>
              </a:ext>
            </a:extLst>
          </p:cNvPr>
          <p:cNvSpPr txBox="1"/>
          <p:nvPr/>
        </p:nvSpPr>
        <p:spPr>
          <a:xfrm>
            <a:off x="10072082" y="100584"/>
            <a:ext cx="1927952" cy="230832"/>
          </a:xfrm>
          <a:prstGeom prst="rect">
            <a:avLst/>
          </a:prstGeom>
          <a:noFill/>
        </p:spPr>
        <p:txBody>
          <a:bodyPr wrap="square" rtlCol="0">
            <a:spAutoFit/>
          </a:bodyPr>
          <a:lstStyle/>
          <a:p>
            <a:pPr algn="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Jonathan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Borba</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Unsplash</a:t>
            </a:r>
            <a:endPar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ndParaRPr>
          </a:p>
        </p:txBody>
      </p:sp>
    </p:spTree>
    <p:extLst>
      <p:ext uri="{BB962C8B-B14F-4D97-AF65-F5344CB8AC3E}">
        <p14:creationId xmlns:p14="http://schemas.microsoft.com/office/powerpoint/2010/main" val="369224905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7">
            <a:extLst>
              <a:ext uri="{FF2B5EF4-FFF2-40B4-BE49-F238E27FC236}">
                <a16:creationId xmlns:a16="http://schemas.microsoft.com/office/drawing/2014/main" id="{906EEA56-DBB0-9B3E-6B53-116A5B44F6C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6096000" y="0"/>
            <a:ext cx="6096000" cy="6858000"/>
          </a:xfrm>
        </p:spPr>
      </p:pic>
      <p:sp>
        <p:nvSpPr>
          <p:cNvPr id="5" name="Rubrik 4">
            <a:extLst>
              <a:ext uri="{FF2B5EF4-FFF2-40B4-BE49-F238E27FC236}">
                <a16:creationId xmlns:a16="http://schemas.microsoft.com/office/drawing/2014/main" id="{89402734-47E9-BF49-A85B-27B38ED1D398}"/>
              </a:ext>
            </a:extLst>
          </p:cNvPr>
          <p:cNvSpPr>
            <a:spLocks noGrp="1"/>
          </p:cNvSpPr>
          <p:nvPr>
            <p:ph type="title"/>
          </p:nvPr>
        </p:nvSpPr>
        <p:spPr>
          <a:xfrm>
            <a:off x="701998" y="477371"/>
            <a:ext cx="5221129" cy="5564984"/>
          </a:xfrm>
        </p:spPr>
        <p:txBody>
          <a:bodyPr>
            <a:normAutofit/>
          </a:bodyPr>
          <a:lstStyle/>
          <a:p>
            <a:r>
              <a:rPr lang="sv-SE" sz="3600" dirty="0"/>
              <a:t>Upphovsrätten är grunden </a:t>
            </a:r>
            <a:r>
              <a:rPr lang="sv-SE" sz="3600" dirty="0">
                <a:solidFill>
                  <a:schemeClr val="tx2"/>
                </a:solidFill>
              </a:rPr>
              <a:t>för att författare, konstnärer, fotografer, journalister, kompositörer och andra rättighetshavare ska kunna bestämma över, och få betalt för, sitt arbete.</a:t>
            </a:r>
          </a:p>
        </p:txBody>
      </p:sp>
      <p:sp>
        <p:nvSpPr>
          <p:cNvPr id="10" name="Platshållare för datum 9">
            <a:extLst>
              <a:ext uri="{FF2B5EF4-FFF2-40B4-BE49-F238E27FC236}">
                <a16:creationId xmlns:a16="http://schemas.microsoft.com/office/drawing/2014/main" id="{540B752F-A4F2-B243-B743-72439742E1B7}"/>
              </a:ext>
            </a:extLst>
          </p:cNvPr>
          <p:cNvSpPr>
            <a:spLocks noGrp="1"/>
          </p:cNvSpPr>
          <p:nvPr>
            <p:ph type="dt" sz="half" idx="10"/>
          </p:nvPr>
        </p:nvSpPr>
        <p:spPr/>
        <p:txBody>
          <a:bodyPr/>
          <a:lstStyle/>
          <a:p>
            <a:fld id="{69C0DD60-0290-4A44-BB1B-40775B53FD18}" type="datetime1">
              <a:rPr lang="sv-SE" smtClean="0"/>
              <a:t>2026-03-26</a:t>
            </a:fld>
            <a:endParaRPr lang="sv-SE" dirty="0"/>
          </a:p>
        </p:txBody>
      </p:sp>
      <p:sp>
        <p:nvSpPr>
          <p:cNvPr id="11" name="Platshållare för bildnummer 10">
            <a:extLst>
              <a:ext uri="{FF2B5EF4-FFF2-40B4-BE49-F238E27FC236}">
                <a16:creationId xmlns:a16="http://schemas.microsoft.com/office/drawing/2014/main" id="{CF166A3D-7762-CF4B-8459-E94814365CCD}"/>
              </a:ext>
            </a:extLst>
          </p:cNvPr>
          <p:cNvSpPr>
            <a:spLocks noGrp="1"/>
          </p:cNvSpPr>
          <p:nvPr>
            <p:ph type="sldNum" sz="quarter" idx="11"/>
          </p:nvPr>
        </p:nvSpPr>
        <p:spPr/>
        <p:txBody>
          <a:bodyPr/>
          <a:lstStyle/>
          <a:p>
            <a:fld id="{A3FDC6D7-55FA-E04E-9C93-5B0D56E47450}" type="slidenum">
              <a:rPr lang="sv-SE" smtClean="0"/>
              <a:pPr/>
              <a:t>9</a:t>
            </a:fld>
            <a:endParaRPr lang="sv-SE" dirty="0"/>
          </a:p>
        </p:txBody>
      </p:sp>
      <p:sp>
        <p:nvSpPr>
          <p:cNvPr id="3" name="Rektangel 2">
            <a:extLst>
              <a:ext uri="{FF2B5EF4-FFF2-40B4-BE49-F238E27FC236}">
                <a16:creationId xmlns:a16="http://schemas.microsoft.com/office/drawing/2014/main" id="{7D941867-EAA6-3F5A-FA91-6FB0B7AD0B61}"/>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9">
            <a:extLst>
              <a:ext uri="{FF2B5EF4-FFF2-40B4-BE49-F238E27FC236}">
                <a16:creationId xmlns:a16="http://schemas.microsoft.com/office/drawing/2014/main" id="{919041A0-4639-F519-1054-69D8311C46A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062000" y="6156000"/>
            <a:ext cx="1794461" cy="486000"/>
          </a:xfrm>
          <a:prstGeom prst="rect">
            <a:avLst/>
          </a:prstGeom>
        </p:spPr>
      </p:pic>
      <p:pic>
        <p:nvPicPr>
          <p:cNvPr id="9" name="Bildobjekt 8">
            <a:extLst>
              <a:ext uri="{FF2B5EF4-FFF2-40B4-BE49-F238E27FC236}">
                <a16:creationId xmlns:a16="http://schemas.microsoft.com/office/drawing/2014/main" id="{60107220-F5F7-A16A-5A0B-5F737BA235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75177" y="216000"/>
            <a:ext cx="2081284" cy="2081284"/>
          </a:xfrm>
          <a:prstGeom prst="rect">
            <a:avLst/>
          </a:prstGeom>
        </p:spPr>
      </p:pic>
      <p:sp>
        <p:nvSpPr>
          <p:cNvPr id="6" name="textruta 5">
            <a:extLst>
              <a:ext uri="{FF2B5EF4-FFF2-40B4-BE49-F238E27FC236}">
                <a16:creationId xmlns:a16="http://schemas.microsoft.com/office/drawing/2014/main" id="{C1A07D11-F10E-D47E-4B41-6E61584268F0}"/>
              </a:ext>
            </a:extLst>
          </p:cNvPr>
          <p:cNvSpPr txBox="1"/>
          <p:nvPr/>
        </p:nvSpPr>
        <p:spPr>
          <a:xfrm>
            <a:off x="6153096" y="100584"/>
            <a:ext cx="1927952" cy="230832"/>
          </a:xfrm>
          <a:prstGeom prst="rect">
            <a:avLst/>
          </a:prstGeom>
          <a:noFill/>
        </p:spPr>
        <p:txBody>
          <a:bodyPr wrap="square" rtlCol="0">
            <a:spAutoFit/>
          </a:bodyPr>
          <a:lstStyle/>
          <a:p>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Unsplash</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/Javier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Amador</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 </a:t>
            </a:r>
          </a:p>
        </p:txBody>
      </p:sp>
    </p:spTree>
    <p:extLst>
      <p:ext uri="{BB962C8B-B14F-4D97-AF65-F5344CB8AC3E}">
        <p14:creationId xmlns:p14="http://schemas.microsoft.com/office/powerpoint/2010/main" val="3240065013"/>
      </p:ext>
    </p:extLst>
  </p:cSld>
  <p:clrMapOvr>
    <a:masterClrMapping/>
  </p:clrMapOvr>
  <p:transition spd="slow">
    <p:cover/>
  </p:transition>
</p:sld>
</file>

<file path=ppt/theme/theme1.xml><?xml version="1.0" encoding="utf-8"?>
<a:theme xmlns:a="http://schemas.openxmlformats.org/drawingml/2006/main" name="BONUS VIT">
  <a:themeElements>
    <a:clrScheme name="Egen 8">
      <a:dk1>
        <a:srgbClr val="000000"/>
      </a:dk1>
      <a:lt1>
        <a:srgbClr val="FFFFFF"/>
      </a:lt1>
      <a:dk2>
        <a:srgbClr val="000033"/>
      </a:dk2>
      <a:lt2>
        <a:srgbClr val="DCDAD6"/>
      </a:lt2>
      <a:accent1>
        <a:srgbClr val="04AF30"/>
      </a:accent1>
      <a:accent2>
        <a:srgbClr val="F3F2EE"/>
      </a:accent2>
      <a:accent3>
        <a:srgbClr val="003366"/>
      </a:accent3>
      <a:accent4>
        <a:srgbClr val="303030"/>
      </a:accent4>
      <a:accent5>
        <a:srgbClr val="FF9912"/>
      </a:accent5>
      <a:accent6>
        <a:srgbClr val="951B81"/>
      </a:accent6>
      <a:hlink>
        <a:srgbClr val="E6007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NUS GRÖN">
  <a:themeElements>
    <a:clrScheme name="Egen 9">
      <a:dk1>
        <a:srgbClr val="000000"/>
      </a:dk1>
      <a:lt1>
        <a:srgbClr val="FFFFFF"/>
      </a:lt1>
      <a:dk2>
        <a:srgbClr val="000033"/>
      </a:dk2>
      <a:lt2>
        <a:srgbClr val="DCDAD6"/>
      </a:lt2>
      <a:accent1>
        <a:srgbClr val="04AF30"/>
      </a:accent1>
      <a:accent2>
        <a:srgbClr val="F3F2EE"/>
      </a:accent2>
      <a:accent3>
        <a:srgbClr val="003366"/>
      </a:accent3>
      <a:accent4>
        <a:srgbClr val="303030"/>
      </a:accent4>
      <a:accent5>
        <a:srgbClr val="FF9912"/>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NUS BEIGE M SYMBOL">
  <a:themeElements>
    <a:clrScheme name=" 4">
      <a:dk1>
        <a:srgbClr val="000000"/>
      </a:dk1>
      <a:lt1>
        <a:srgbClr val="FFFFFF"/>
      </a:lt1>
      <a:dk2>
        <a:srgbClr val="000033"/>
      </a:dk2>
      <a:lt2>
        <a:srgbClr val="E7E6E6"/>
      </a:lt2>
      <a:accent1>
        <a:srgbClr val="04AF30"/>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NUS MÖRKBLÅ">
  <a:themeElements>
    <a:clrScheme name="Egen 11">
      <a:dk1>
        <a:srgbClr val="000000"/>
      </a:dk1>
      <a:lt1>
        <a:srgbClr val="FFFFFF"/>
      </a:lt1>
      <a:dk2>
        <a:srgbClr val="000033"/>
      </a:dk2>
      <a:lt2>
        <a:srgbClr val="DCDAD6"/>
      </a:lt2>
      <a:accent1>
        <a:srgbClr val="04AF30"/>
      </a:accent1>
      <a:accent2>
        <a:srgbClr val="F3F2EE"/>
      </a:accent2>
      <a:accent3>
        <a:srgbClr val="003366"/>
      </a:accent3>
      <a:accent4>
        <a:srgbClr val="303030"/>
      </a:accent4>
      <a:accent5>
        <a:srgbClr val="FF9F26"/>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ONUS VIT M SYMBOL">
  <a:themeElements>
    <a:clrScheme name="Egen 12">
      <a:dk1>
        <a:srgbClr val="000000"/>
      </a:dk1>
      <a:lt1>
        <a:srgbClr val="FFFFFF"/>
      </a:lt1>
      <a:dk2>
        <a:srgbClr val="000033"/>
      </a:dk2>
      <a:lt2>
        <a:srgbClr val="E7E6E6"/>
      </a:lt2>
      <a:accent1>
        <a:srgbClr val="04AF30"/>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B0FD7EF6F29444587FA33A976A05DC6" ma:contentTypeVersion="18" ma:contentTypeDescription="Skapa ett nytt dokument." ma:contentTypeScope="" ma:versionID="cffcdb249a8ce93f5c72e782a41f3cf2">
  <xsd:schema xmlns:xsd="http://www.w3.org/2001/XMLSchema" xmlns:xs="http://www.w3.org/2001/XMLSchema" xmlns:p="http://schemas.microsoft.com/office/2006/metadata/properties" xmlns:ns2="a8a3ea9a-b1de-4fb6-a423-0568c5ab014f" xmlns:ns3="c303826d-a7ab-454a-8470-c91fe7d4c8b6" targetNamespace="http://schemas.microsoft.com/office/2006/metadata/properties" ma:root="true" ma:fieldsID="8e4ff37a9b744c08ce00795def57a91f" ns2:_="" ns3:_="">
    <xsd:import namespace="a8a3ea9a-b1de-4fb6-a423-0568c5ab014f"/>
    <xsd:import namespace="c303826d-a7ab-454a-8470-c91fe7d4c8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3ea9a-b1de-4fb6-a423-0568c5ab0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cf0ee876-067e-4375-b4cc-6dfe1847b8a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03826d-a7ab-454a-8470-c91fe7d4c8b6"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97ec926-14d6-403c-8f33-a411de8cc67b}" ma:internalName="TaxCatchAll" ma:showField="CatchAllData" ma:web="c303826d-a7ab-454a-8470-c91fe7d4c8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a3ea9a-b1de-4fb6-a423-0568c5ab014f">
      <Terms xmlns="http://schemas.microsoft.com/office/infopath/2007/PartnerControls"/>
    </lcf76f155ced4ddcb4097134ff3c332f>
    <TaxCatchAll xmlns="c303826d-a7ab-454a-8470-c91fe7d4c8b6" xsi:nil="true"/>
  </documentManagement>
</p:properties>
</file>

<file path=customXml/itemProps1.xml><?xml version="1.0" encoding="utf-8"?>
<ds:datastoreItem xmlns:ds="http://schemas.openxmlformats.org/officeDocument/2006/customXml" ds:itemID="{DEC04FFF-EA4E-4A97-9A36-8F3D6BF31228}">
  <ds:schemaRefs>
    <ds:schemaRef ds:uri="http://schemas.microsoft.com/sharepoint/v3/contenttype/forms"/>
  </ds:schemaRefs>
</ds:datastoreItem>
</file>

<file path=customXml/itemProps2.xml><?xml version="1.0" encoding="utf-8"?>
<ds:datastoreItem xmlns:ds="http://schemas.openxmlformats.org/officeDocument/2006/customXml" ds:itemID="{0A805A15-0C1F-48D0-A5D7-F7A555A3F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3ea9a-b1de-4fb6-a423-0568c5ab014f"/>
    <ds:schemaRef ds:uri="c303826d-a7ab-454a-8470-c91fe7d4c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73DEBA-0DB7-4528-AD16-D5140034FFC2}">
  <ds:schemaRefs>
    <ds:schemaRef ds:uri="a8a3ea9a-b1de-4fb6-a423-0568c5ab014f"/>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c303826d-a7ab-454a-8470-c91fe7d4c8b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19654</TotalTime>
  <Words>2553</Words>
  <Application>Microsoft Macintosh PowerPoint</Application>
  <PresentationFormat>Bredbild</PresentationFormat>
  <Paragraphs>255</Paragraphs>
  <Slides>33</Slides>
  <Notes>10</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33</vt:i4>
      </vt:variant>
    </vt:vector>
  </HeadingPairs>
  <TitlesOfParts>
    <vt:vector size="41" baseType="lpstr">
      <vt:lpstr>Arial</vt:lpstr>
      <vt:lpstr>Averta Regular</vt:lpstr>
      <vt:lpstr>Calibri</vt:lpstr>
      <vt:lpstr>BONUS VIT</vt:lpstr>
      <vt:lpstr>BONUS GRÖN</vt:lpstr>
      <vt:lpstr>BONUS BEIGE M SYMBOL</vt:lpstr>
      <vt:lpstr>BONUS MÖRKBLÅ</vt:lpstr>
      <vt:lpstr>BONUS VIT M SYMBOL</vt:lpstr>
      <vt:lpstr>Till diskussionsledaren</vt:lpstr>
      <vt:lpstr>PowerPoint-presentation</vt:lpstr>
      <vt:lpstr>PowerPoint-presentation</vt:lpstr>
      <vt:lpstr>I och med att en person skapar ett verk så har hen automatiskt upphovsrätt  till det verket.</vt:lpstr>
      <vt:lpstr>Ett verk måste ha ”verkshöjd”</vt:lpstr>
      <vt:lpstr>Det innebär att det ska vara tillräckligt originellt</vt:lpstr>
      <vt:lpstr>Vad händer med upphovsrätten när  du använder artificiell intelligens?</vt:lpstr>
      <vt:lpstr>Huvudregeln är att man måste be om förhandstillstånd om man vill använda  någon annans verk. Denne kan då säga ja eller nej, samt begära ersättning för användandet.</vt:lpstr>
      <vt:lpstr>Upphovsrätten är grunden för att författare, konstnärer, fotografer, journalister, kompositörer och andra rättighetshavare ska kunna bestämma över, och få betalt för, sitt arbete.</vt:lpstr>
      <vt:lpstr>Kollektiv licensiering</vt:lpstr>
      <vt:lpstr>PowerPoint-presentation</vt:lpstr>
      <vt:lpstr>Det kulturella kretsloppet</vt:lpstr>
      <vt:lpstr>Exempel – diskutera!</vt:lpstr>
      <vt:lpstr>Exempel 1</vt:lpstr>
      <vt:lpstr>Svar fråga 1</vt:lpstr>
      <vt:lpstr>Exempel 2</vt:lpstr>
      <vt:lpstr>Svar fråga 2</vt:lpstr>
      <vt:lpstr>Exempel 3</vt:lpstr>
      <vt:lpstr>Svar fråga 3</vt:lpstr>
      <vt:lpstr>Exempel 4</vt:lpstr>
      <vt:lpstr>Svar fråga 4</vt:lpstr>
      <vt:lpstr>Exempel 5</vt:lpstr>
      <vt:lpstr>Svar fråga 5</vt:lpstr>
      <vt:lpstr>Exempel 6</vt:lpstr>
      <vt:lpstr>Svar fråga 6</vt:lpstr>
      <vt:lpstr>Exempel 7</vt:lpstr>
      <vt:lpstr>Svar fråga 7</vt:lpstr>
      <vt:lpstr>Exempel 8</vt:lpstr>
      <vt:lpstr>Svar fråga 8</vt:lpstr>
      <vt:lpstr>Exempel 9</vt:lpstr>
      <vt:lpstr>Svar fråga 9</vt:lpstr>
      <vt:lpstr>Ta del av hela materialet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Jenny Lacis</cp:lastModifiedBy>
  <cp:revision>301</cp:revision>
  <dcterms:created xsi:type="dcterms:W3CDTF">2021-06-09T09:30:40Z</dcterms:created>
  <dcterms:modified xsi:type="dcterms:W3CDTF">2026-03-26T14:17:49Z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0x0101003B0FD7EF6F29444587FA33A976A05DC6</vt:lpwstr>
  </property>
  <property fmtid="{D5CDD505-2E9C-101B-9397-08002B2CF9AE}" pid="3" name="MediaServiceImageTags">
    <vt:lpwstr/>
  </property>
</Properties>
</file>